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1" r:id="rId1"/>
  </p:sldMasterIdLst>
  <p:notesMasterIdLst>
    <p:notesMasterId r:id="rId3"/>
  </p:notesMasterIdLst>
  <p:sldIdLst>
    <p:sldId id="257" r:id="rId2"/>
  </p:sldIdLst>
  <p:sldSz cx="30279975" cy="42808525"/>
  <p:notesSz cx="6858000" cy="9144000"/>
  <p:embeddedFontLst>
    <p:embeddedFont>
      <p:font typeface="Calibri" panose="020F0502020204030204" pitchFamily="34" charset="0"/>
      <p:regular r:id="rId4"/>
      <p:bold r:id="rId5"/>
      <p:italic r:id="rId6"/>
      <p:boldItalic r:id="rId7"/>
    </p:embeddedFont>
    <p:embeddedFont>
      <p:font typeface="Georgia" panose="02040502050405020303" pitchFamily="18" charset="0"/>
      <p:regular r:id="rId8"/>
      <p:bold r:id="rId9"/>
      <p:italic r:id="rId10"/>
      <p:boldItalic r:id="rId11"/>
    </p:embeddedFont>
    <p:embeddedFont>
      <p:font typeface="Gill Sans MT" panose="020B0502020104020203" pitchFamily="34" charset="0"/>
      <p:regular r:id="rId12"/>
      <p:bold r:id="rId13"/>
      <p:italic r:id="rId14"/>
      <p:boldItalic r:id="rId15"/>
    </p:embeddedFont>
    <p:embeddedFont>
      <p:font typeface="Impact" panose="020B0806030902050204" pitchFamily="3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2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1A"/>
    <a:srgbClr val="4D86E9"/>
    <a:srgbClr val="2351EF"/>
    <a:srgbClr val="0C0510"/>
    <a:srgbClr val="F94609"/>
    <a:srgbClr val="8B0706"/>
    <a:srgbClr val="AD0407"/>
    <a:srgbClr val="DE0004"/>
    <a:srgbClr val="114454"/>
    <a:srgbClr val="16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FF413A-8A0B-4D69-BDB9-03A2F8F8C266}">
  <a:tblStyle styleId="{DFFF413A-8A0B-4D69-BDB9-03A2F8F8C26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8"/>
    <p:restoredTop sz="94660"/>
  </p:normalViewPr>
  <p:slideViewPr>
    <p:cSldViewPr>
      <p:cViewPr varScale="1">
        <p:scale>
          <a:sx n="27" d="100"/>
          <a:sy n="27" d="100"/>
        </p:scale>
        <p:origin x="3696" y="108"/>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21" Type="http://schemas.microsoft.com/office/2016/11/relationships/changesInfo" Target="changesInfos/changesInfo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te Bakaityte" userId="82235e8a9df8bcef" providerId="LiveId" clId="{6C3855A8-EF12-44F8-9C13-35BC80C33BA9}"/>
    <pc:docChg chg="custSel modSld">
      <pc:chgData name="Aiste Bakaityte" userId="82235e8a9df8bcef" providerId="LiveId" clId="{6C3855A8-EF12-44F8-9C13-35BC80C33BA9}" dt="2022-06-13T12:31:09.298" v="113" actId="1076"/>
      <pc:docMkLst>
        <pc:docMk/>
      </pc:docMkLst>
      <pc:sldChg chg="addSp delSp modSp mod">
        <pc:chgData name="Aiste Bakaityte" userId="82235e8a9df8bcef" providerId="LiveId" clId="{6C3855A8-EF12-44F8-9C13-35BC80C33BA9}" dt="2022-06-13T12:31:09.298" v="113" actId="1076"/>
        <pc:sldMkLst>
          <pc:docMk/>
          <pc:sldMk cId="0" sldId="257"/>
        </pc:sldMkLst>
        <pc:spChg chg="del">
          <ac:chgData name="Aiste Bakaityte" userId="82235e8a9df8bcef" providerId="LiveId" clId="{6C3855A8-EF12-44F8-9C13-35BC80C33BA9}" dt="2022-06-13T09:13:55.950" v="110" actId="478"/>
          <ac:spMkLst>
            <pc:docMk/>
            <pc:sldMk cId="0" sldId="257"/>
            <ac:spMk id="5" creationId="{52330FF3-70D3-2A25-259A-5467AC30304E}"/>
          </ac:spMkLst>
        </pc:spChg>
        <pc:spChg chg="mod">
          <ac:chgData name="Aiste Bakaityte" userId="82235e8a9df8bcef" providerId="LiveId" clId="{6C3855A8-EF12-44F8-9C13-35BC80C33BA9}" dt="2022-06-13T09:13:43.659" v="107" actId="1076"/>
          <ac:spMkLst>
            <pc:docMk/>
            <pc:sldMk cId="0" sldId="257"/>
            <ac:spMk id="13" creationId="{D4501CBC-7A99-9B45-8778-6C1B23D20BC2}"/>
          </ac:spMkLst>
        </pc:spChg>
        <pc:spChg chg="mod">
          <ac:chgData name="Aiste Bakaityte" userId="82235e8a9df8bcef" providerId="LiveId" clId="{6C3855A8-EF12-44F8-9C13-35BC80C33BA9}" dt="2022-06-13T09:13:29.501" v="105" actId="1076"/>
          <ac:spMkLst>
            <pc:docMk/>
            <pc:sldMk cId="0" sldId="257"/>
            <ac:spMk id="38" creationId="{00000000-0000-0000-0000-000000000000}"/>
          </ac:spMkLst>
        </pc:spChg>
        <pc:spChg chg="mod">
          <ac:chgData name="Aiste Bakaityte" userId="82235e8a9df8bcef" providerId="LiveId" clId="{6C3855A8-EF12-44F8-9C13-35BC80C33BA9}" dt="2022-06-13T09:13:51.718" v="109" actId="1076"/>
          <ac:spMkLst>
            <pc:docMk/>
            <pc:sldMk cId="0" sldId="257"/>
            <ac:spMk id="56" creationId="{D09C408C-86C1-711F-E4DF-3DA41A55441F}"/>
          </ac:spMkLst>
        </pc:spChg>
        <pc:spChg chg="mod">
          <ac:chgData name="Aiste Bakaityte" userId="82235e8a9df8bcef" providerId="LiveId" clId="{6C3855A8-EF12-44F8-9C13-35BC80C33BA9}" dt="2022-06-13T12:31:03.563" v="112" actId="1076"/>
          <ac:spMkLst>
            <pc:docMk/>
            <pc:sldMk cId="0" sldId="257"/>
            <ac:spMk id="111" creationId="{00000000-0000-0000-0000-000000000000}"/>
          </ac:spMkLst>
        </pc:spChg>
        <pc:spChg chg="mod">
          <ac:chgData name="Aiste Bakaityte" userId="82235e8a9df8bcef" providerId="LiveId" clId="{6C3855A8-EF12-44F8-9C13-35BC80C33BA9}" dt="2022-06-13T09:13:37.973" v="106" actId="1076"/>
          <ac:spMkLst>
            <pc:docMk/>
            <pc:sldMk cId="0" sldId="257"/>
            <ac:spMk id="121" creationId="{00000000-0000-0000-0000-000000000000}"/>
          </ac:spMkLst>
        </pc:spChg>
        <pc:spChg chg="mod">
          <ac:chgData name="Aiste Bakaityte" userId="82235e8a9df8bcef" providerId="LiveId" clId="{6C3855A8-EF12-44F8-9C13-35BC80C33BA9}" dt="2022-06-13T12:31:09.298" v="113" actId="1076"/>
          <ac:spMkLst>
            <pc:docMk/>
            <pc:sldMk cId="0" sldId="257"/>
            <ac:spMk id="4097" creationId="{00000000-0000-0000-0000-000000000000}"/>
          </ac:spMkLst>
        </pc:spChg>
        <pc:picChg chg="add mod">
          <ac:chgData name="Aiste Bakaityte" userId="82235e8a9df8bcef" providerId="LiveId" clId="{6C3855A8-EF12-44F8-9C13-35BC80C33BA9}" dt="2022-06-13T09:12:49.749" v="9" actId="1076"/>
          <ac:picMkLst>
            <pc:docMk/>
            <pc:sldMk cId="0" sldId="257"/>
            <ac:picMk id="4" creationId="{022567C1-01FD-BDF8-DA30-B8134116E645}"/>
          </ac:picMkLst>
        </pc:picChg>
        <pc:picChg chg="del">
          <ac:chgData name="Aiste Bakaityte" userId="82235e8a9df8bcef" providerId="LiveId" clId="{6C3855A8-EF12-44F8-9C13-35BC80C33BA9}" dt="2022-06-13T09:13:46.401" v="108" actId="478"/>
          <ac:picMkLst>
            <pc:docMk/>
            <pc:sldMk cId="0" sldId="257"/>
            <ac:picMk id="7" creationId="{7A8B687C-7EB8-BBC1-5875-C821DD284E18}"/>
          </ac:picMkLst>
        </pc:picChg>
        <pc:picChg chg="del">
          <ac:chgData name="Aiste Bakaityte" userId="82235e8a9df8bcef" providerId="LiveId" clId="{6C3855A8-EF12-44F8-9C13-35BC80C33BA9}" dt="2022-06-13T09:10:09.866" v="1" actId="478"/>
          <ac:picMkLst>
            <pc:docMk/>
            <pc:sldMk cId="0" sldId="257"/>
            <ac:picMk id="16" creationId="{637C45E0-4560-7BC7-A43C-29BB63A0FD70}"/>
          </ac:picMkLst>
        </pc:picChg>
        <pc:picChg chg="del">
          <ac:chgData name="Aiste Bakaityte" userId="82235e8a9df8bcef" providerId="LiveId" clId="{6C3855A8-EF12-44F8-9C13-35BC80C33BA9}" dt="2022-06-13T09:09:59.979" v="0" actId="478"/>
          <ac:picMkLst>
            <pc:docMk/>
            <pc:sldMk cId="0" sldId="257"/>
            <ac:picMk id="45" creationId="{04C90F17-22C2-8B34-7829-94D066370F4F}"/>
          </ac:picMkLst>
        </pc:picChg>
      </pc:sldChg>
    </pc:docChg>
  </pc:docChgLst>
  <pc:docChgLst>
    <pc:chgData name="Aiste Bakaityte" userId="82235e8a9df8bcef" providerId="LiveId" clId="{C9D9EA8A-7E00-45E3-8D3A-E89DBDFE856F}"/>
    <pc:docChg chg="undo custSel delSld modSld">
      <pc:chgData name="Aiste Bakaityte" userId="82235e8a9df8bcef" providerId="LiveId" clId="{C9D9EA8A-7E00-45E3-8D3A-E89DBDFE856F}" dt="2022-06-13T05:30:13.126" v="1062" actId="1076"/>
      <pc:docMkLst>
        <pc:docMk/>
      </pc:docMkLst>
      <pc:sldChg chg="addSp delSp modSp mod">
        <pc:chgData name="Aiste Bakaityte" userId="82235e8a9df8bcef" providerId="LiveId" clId="{C9D9EA8A-7E00-45E3-8D3A-E89DBDFE856F}" dt="2022-06-13T05:30:13.126" v="1062" actId="1076"/>
        <pc:sldMkLst>
          <pc:docMk/>
          <pc:sldMk cId="0" sldId="257"/>
        </pc:sldMkLst>
        <pc:spChg chg="mod">
          <ac:chgData name="Aiste Bakaityte" userId="82235e8a9df8bcef" providerId="LiveId" clId="{C9D9EA8A-7E00-45E3-8D3A-E89DBDFE856F}" dt="2022-06-13T05:29:49.254" v="1060" actId="20577"/>
          <ac:spMkLst>
            <pc:docMk/>
            <pc:sldMk cId="0" sldId="257"/>
            <ac:spMk id="2" creationId="{00000000-0000-0000-0000-000000000000}"/>
          </ac:spMkLst>
        </pc:spChg>
        <pc:spChg chg="mod">
          <ac:chgData name="Aiste Bakaityte" userId="82235e8a9df8bcef" providerId="LiveId" clId="{C9D9EA8A-7E00-45E3-8D3A-E89DBDFE856F}" dt="2022-06-11T09:19:40.543" v="993" actId="1076"/>
          <ac:spMkLst>
            <pc:docMk/>
            <pc:sldMk cId="0" sldId="257"/>
            <ac:spMk id="5" creationId="{52330FF3-70D3-2A25-259A-5467AC30304E}"/>
          </ac:spMkLst>
        </pc:spChg>
        <pc:spChg chg="mod">
          <ac:chgData name="Aiste Bakaityte" userId="82235e8a9df8bcef" providerId="LiveId" clId="{C9D9EA8A-7E00-45E3-8D3A-E89DBDFE856F}" dt="2022-06-11T08:34:01.529" v="91" actId="113"/>
          <ac:spMkLst>
            <pc:docMk/>
            <pc:sldMk cId="0" sldId="257"/>
            <ac:spMk id="10" creationId="{903425F4-20FA-B940-B659-22827F1A31A9}"/>
          </ac:spMkLst>
        </pc:spChg>
        <pc:spChg chg="mod">
          <ac:chgData name="Aiste Bakaityte" userId="82235e8a9df8bcef" providerId="LiveId" clId="{C9D9EA8A-7E00-45E3-8D3A-E89DBDFE856F}" dt="2022-06-13T05:30:08.268" v="1061" actId="1076"/>
          <ac:spMkLst>
            <pc:docMk/>
            <pc:sldMk cId="0" sldId="257"/>
            <ac:spMk id="13" creationId="{D4501CBC-7A99-9B45-8778-6C1B23D20BC2}"/>
          </ac:spMkLst>
        </pc:spChg>
        <pc:spChg chg="add del">
          <ac:chgData name="Aiste Bakaityte" userId="82235e8a9df8bcef" providerId="LiveId" clId="{C9D9EA8A-7E00-45E3-8D3A-E89DBDFE856F}" dt="2022-06-11T09:14:21.840" v="961" actId="22"/>
          <ac:spMkLst>
            <pc:docMk/>
            <pc:sldMk cId="0" sldId="257"/>
            <ac:spMk id="21" creationId="{C8EEA67C-AA50-336E-61B9-41EE8DFA429D}"/>
          </ac:spMkLst>
        </pc:spChg>
        <pc:spChg chg="mod">
          <ac:chgData name="Aiste Bakaityte" userId="82235e8a9df8bcef" providerId="LiveId" clId="{C9D9EA8A-7E00-45E3-8D3A-E89DBDFE856F}" dt="2022-06-13T05:29:39.070" v="1059" actId="20577"/>
          <ac:spMkLst>
            <pc:docMk/>
            <pc:sldMk cId="0" sldId="257"/>
            <ac:spMk id="38" creationId="{00000000-0000-0000-0000-000000000000}"/>
          </ac:spMkLst>
        </pc:spChg>
        <pc:spChg chg="mod">
          <ac:chgData name="Aiste Bakaityte" userId="82235e8a9df8bcef" providerId="LiveId" clId="{C9D9EA8A-7E00-45E3-8D3A-E89DBDFE856F}" dt="2022-06-13T05:30:13.126" v="1062" actId="1076"/>
          <ac:spMkLst>
            <pc:docMk/>
            <pc:sldMk cId="0" sldId="257"/>
            <ac:spMk id="56" creationId="{D09C408C-86C1-711F-E4DF-3DA41A55441F}"/>
          </ac:spMkLst>
        </pc:spChg>
        <pc:spChg chg="mod">
          <ac:chgData name="Aiste Bakaityte" userId="82235e8a9df8bcef" providerId="LiveId" clId="{C9D9EA8A-7E00-45E3-8D3A-E89DBDFE856F}" dt="2022-06-11T08:33:08.777" v="3"/>
          <ac:spMkLst>
            <pc:docMk/>
            <pc:sldMk cId="0" sldId="257"/>
            <ac:spMk id="111" creationId="{00000000-0000-0000-0000-000000000000}"/>
          </ac:spMkLst>
        </pc:spChg>
        <pc:spChg chg="mod">
          <ac:chgData name="Aiste Bakaityte" userId="82235e8a9df8bcef" providerId="LiveId" clId="{C9D9EA8A-7E00-45E3-8D3A-E89DBDFE856F}" dt="2022-06-11T08:56:04.008" v="245" actId="20577"/>
          <ac:spMkLst>
            <pc:docMk/>
            <pc:sldMk cId="0" sldId="257"/>
            <ac:spMk id="121" creationId="{00000000-0000-0000-0000-000000000000}"/>
          </ac:spMkLst>
        </pc:spChg>
        <pc:spChg chg="mod">
          <ac:chgData name="Aiste Bakaityte" userId="82235e8a9df8bcef" providerId="LiveId" clId="{C9D9EA8A-7E00-45E3-8D3A-E89DBDFE856F}" dt="2022-06-11T08:33:33.503" v="65" actId="20577"/>
          <ac:spMkLst>
            <pc:docMk/>
            <pc:sldMk cId="0" sldId="257"/>
            <ac:spMk id="4097" creationId="{00000000-0000-0000-0000-000000000000}"/>
          </ac:spMkLst>
        </pc:spChg>
        <pc:picChg chg="add del mod">
          <ac:chgData name="Aiste Bakaityte" userId="82235e8a9df8bcef" providerId="LiveId" clId="{C9D9EA8A-7E00-45E3-8D3A-E89DBDFE856F}" dt="2022-06-11T08:59:42.920" v="253" actId="478"/>
          <ac:picMkLst>
            <pc:docMk/>
            <pc:sldMk cId="0" sldId="257"/>
            <ac:picMk id="4" creationId="{30D86D37-47C8-1F12-8644-A26A607A4AA4}"/>
          </ac:picMkLst>
        </pc:picChg>
        <pc:picChg chg="add mod">
          <ac:chgData name="Aiste Bakaityte" userId="82235e8a9df8bcef" providerId="LiveId" clId="{C9D9EA8A-7E00-45E3-8D3A-E89DBDFE856F}" dt="2022-06-11T09:20:01.361" v="997" actId="14100"/>
          <ac:picMkLst>
            <pc:docMk/>
            <pc:sldMk cId="0" sldId="257"/>
            <ac:picMk id="7" creationId="{7A8B687C-7EB8-BBC1-5875-C821DD284E18}"/>
          </ac:picMkLst>
        </pc:picChg>
        <pc:picChg chg="del">
          <ac:chgData name="Aiste Bakaityte" userId="82235e8a9df8bcef" providerId="LiveId" clId="{C9D9EA8A-7E00-45E3-8D3A-E89DBDFE856F}" dt="2022-06-11T08:56:20.273" v="246" actId="478"/>
          <ac:picMkLst>
            <pc:docMk/>
            <pc:sldMk cId="0" sldId="257"/>
            <ac:picMk id="19" creationId="{23C992E7-5926-3DBC-7B2B-458BBA5DC7B1}"/>
          </ac:picMkLst>
        </pc:picChg>
      </pc:sldChg>
    </pc:docChg>
  </pc:docChgLst>
  <pc:docChgLst>
    <pc:chgData userId="82235e8a9df8bcef" providerId="LiveId" clId="{69F052F1-2619-4A4B-A012-52E4EB2F9F4E}"/>
    <pc:docChg chg="undo custSel modSld">
      <pc:chgData name="" userId="82235e8a9df8bcef" providerId="LiveId" clId="{69F052F1-2619-4A4B-A012-52E4EB2F9F4E}" dt="2022-06-14T12:45:37.004" v="3824" actId="1076"/>
      <pc:docMkLst>
        <pc:docMk/>
      </pc:docMkLst>
      <pc:sldChg chg="addSp modSp">
        <pc:chgData name="" userId="82235e8a9df8bcef" providerId="LiveId" clId="{69F052F1-2619-4A4B-A012-52E4EB2F9F4E}" dt="2022-06-14T12:45:37.004" v="3824" actId="1076"/>
        <pc:sldMkLst>
          <pc:docMk/>
          <pc:sldMk cId="0" sldId="257"/>
        </pc:sldMkLst>
        <pc:spChg chg="mod">
          <ac:chgData name="" userId="82235e8a9df8bcef" providerId="LiveId" clId="{69F052F1-2619-4A4B-A012-52E4EB2F9F4E}" dt="2022-06-14T12:39:58.300" v="3797" actId="1076"/>
          <ac:spMkLst>
            <pc:docMk/>
            <pc:sldMk cId="0" sldId="257"/>
            <ac:spMk id="2" creationId="{00000000-0000-0000-0000-000000000000}"/>
          </ac:spMkLst>
        </pc:spChg>
        <pc:spChg chg="mod">
          <ac:chgData name="" userId="82235e8a9df8bcef" providerId="LiveId" clId="{69F052F1-2619-4A4B-A012-52E4EB2F9F4E}" dt="2022-06-14T12:45:37.004" v="3824" actId="1076"/>
          <ac:spMkLst>
            <pc:docMk/>
            <pc:sldMk cId="0" sldId="257"/>
            <ac:spMk id="13" creationId="{D4501CBC-7A99-9B45-8778-6C1B23D20BC2}"/>
          </ac:spMkLst>
        </pc:spChg>
        <pc:spChg chg="mod">
          <ac:chgData name="" userId="82235e8a9df8bcef" providerId="LiveId" clId="{69F052F1-2619-4A4B-A012-52E4EB2F9F4E}" dt="2022-06-14T12:45:16.303" v="3823" actId="20577"/>
          <ac:spMkLst>
            <pc:docMk/>
            <pc:sldMk cId="0" sldId="257"/>
            <ac:spMk id="38" creationId="{00000000-0000-0000-0000-000000000000}"/>
          </ac:spMkLst>
        </pc:spChg>
        <pc:spChg chg="mod">
          <ac:chgData name="" userId="82235e8a9df8bcef" providerId="LiveId" clId="{69F052F1-2619-4A4B-A012-52E4EB2F9F4E}" dt="2022-06-14T12:42:27.604" v="3805"/>
          <ac:spMkLst>
            <pc:docMk/>
            <pc:sldMk cId="0" sldId="257"/>
            <ac:spMk id="56" creationId="{D09C408C-86C1-711F-E4DF-3DA41A55441F}"/>
          </ac:spMkLst>
        </pc:spChg>
        <pc:spChg chg="mod">
          <ac:chgData name="" userId="82235e8a9df8bcef" providerId="LiveId" clId="{69F052F1-2619-4A4B-A012-52E4EB2F9F4E}" dt="2022-06-14T10:39:24.259" v="1715" actId="1076"/>
          <ac:spMkLst>
            <pc:docMk/>
            <pc:sldMk cId="0" sldId="257"/>
            <ac:spMk id="111" creationId="{00000000-0000-0000-0000-000000000000}"/>
          </ac:spMkLst>
        </pc:spChg>
        <pc:spChg chg="mod">
          <ac:chgData name="" userId="82235e8a9df8bcef" providerId="LiveId" clId="{69F052F1-2619-4A4B-A012-52E4EB2F9F4E}" dt="2022-06-14T10:39:49.521" v="1718" actId="1076"/>
          <ac:spMkLst>
            <pc:docMk/>
            <pc:sldMk cId="0" sldId="257"/>
            <ac:spMk id="121" creationId="{00000000-0000-0000-0000-000000000000}"/>
          </ac:spMkLst>
        </pc:spChg>
        <pc:spChg chg="mod">
          <ac:chgData name="" userId="82235e8a9df8bcef" providerId="LiveId" clId="{69F052F1-2619-4A4B-A012-52E4EB2F9F4E}" dt="2022-06-14T10:39:31.633" v="1716" actId="1076"/>
          <ac:spMkLst>
            <pc:docMk/>
            <pc:sldMk cId="0" sldId="257"/>
            <ac:spMk id="4097" creationId="{00000000-0000-0000-0000-000000000000}"/>
          </ac:spMkLst>
        </pc:spChg>
        <pc:graphicFrameChg chg="add mod">
          <ac:chgData name="" userId="82235e8a9df8bcef" providerId="LiveId" clId="{69F052F1-2619-4A4B-A012-52E4EB2F9F4E}" dt="2022-06-14T11:49:23.634" v="2346" actId="14100"/>
          <ac:graphicFrameMkLst>
            <pc:docMk/>
            <pc:sldMk cId="0" sldId="257"/>
            <ac:graphicFrameMk id="14" creationId="{CAB0430D-2FE7-4A76-8DBC-D0266F3822AD}"/>
          </ac:graphicFrameMkLst>
        </pc:graphicFrameChg>
        <pc:picChg chg="add mod">
          <ac:chgData name="" userId="82235e8a9df8bcef" providerId="LiveId" clId="{69F052F1-2619-4A4B-A012-52E4EB2F9F4E}" dt="2022-06-14T12:40:35.942" v="3803" actId="1076"/>
          <ac:picMkLst>
            <pc:docMk/>
            <pc:sldMk cId="0" sldId="257"/>
            <ac:picMk id="3" creationId="{98D9FA0D-60D8-408C-AAE8-E77F00517A52}"/>
          </ac:picMkLst>
        </pc:picChg>
        <pc:picChg chg="add mod">
          <ac:chgData name="" userId="82235e8a9df8bcef" providerId="LiveId" clId="{69F052F1-2619-4A4B-A012-52E4EB2F9F4E}" dt="2022-06-14T12:40:43.753" v="3804" actId="1076"/>
          <ac:picMkLst>
            <pc:docMk/>
            <pc:sldMk cId="0" sldId="257"/>
            <ac:picMk id="6" creationId="{2AFDB17D-AC39-44AD-B9D7-9059B20558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16150" y="685800"/>
            <a:ext cx="24257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42335346"/>
      </p:ext>
    </p:extLst>
  </p:cSld>
  <p:clrMap bg1="lt1" tx1="dk1" bg2="dk2" tx2="lt2" accent1="accent1" accent2="accent2" accent3="accent3" accent4="accent4" accent5="accent5" accent6="accent6" hlink="hlink" folHlink="folHlink"/>
  <p:notesStyle>
    <a:lvl1pPr marL="0" algn="l" defTabSz="4677613" rtl="0" eaLnBrk="1" latinLnBrk="0" hangingPunct="1">
      <a:defRPr sz="6100" kern="1200">
        <a:solidFill>
          <a:schemeClr val="tx1"/>
        </a:solidFill>
        <a:latin typeface="+mn-lt"/>
        <a:ea typeface="+mn-ea"/>
        <a:cs typeface="+mn-cs"/>
      </a:defRPr>
    </a:lvl1pPr>
    <a:lvl2pPr marL="2338807" algn="l" defTabSz="4677613" rtl="0" eaLnBrk="1" latinLnBrk="0" hangingPunct="1">
      <a:defRPr sz="6100" kern="1200">
        <a:solidFill>
          <a:schemeClr val="tx1"/>
        </a:solidFill>
        <a:latin typeface="+mn-lt"/>
        <a:ea typeface="+mn-ea"/>
        <a:cs typeface="+mn-cs"/>
      </a:defRPr>
    </a:lvl2pPr>
    <a:lvl3pPr marL="4677613" algn="l" defTabSz="4677613" rtl="0" eaLnBrk="1" latinLnBrk="0" hangingPunct="1">
      <a:defRPr sz="6100" kern="1200">
        <a:solidFill>
          <a:schemeClr val="tx1"/>
        </a:solidFill>
        <a:latin typeface="+mn-lt"/>
        <a:ea typeface="+mn-ea"/>
        <a:cs typeface="+mn-cs"/>
      </a:defRPr>
    </a:lvl3pPr>
    <a:lvl4pPr marL="7016420" algn="l" defTabSz="4677613" rtl="0" eaLnBrk="1" latinLnBrk="0" hangingPunct="1">
      <a:defRPr sz="6100" kern="1200">
        <a:solidFill>
          <a:schemeClr val="tx1"/>
        </a:solidFill>
        <a:latin typeface="+mn-lt"/>
        <a:ea typeface="+mn-ea"/>
        <a:cs typeface="+mn-cs"/>
      </a:defRPr>
    </a:lvl4pPr>
    <a:lvl5pPr marL="9355226" algn="l" defTabSz="4677613" rtl="0" eaLnBrk="1" latinLnBrk="0" hangingPunct="1">
      <a:defRPr sz="6100" kern="1200">
        <a:solidFill>
          <a:schemeClr val="tx1"/>
        </a:solidFill>
        <a:latin typeface="+mn-lt"/>
        <a:ea typeface="+mn-ea"/>
        <a:cs typeface="+mn-cs"/>
      </a:defRPr>
    </a:lvl5pPr>
    <a:lvl6pPr marL="11694033" algn="l" defTabSz="4677613" rtl="0" eaLnBrk="1" latinLnBrk="0" hangingPunct="1">
      <a:defRPr sz="6100" kern="1200">
        <a:solidFill>
          <a:schemeClr val="tx1"/>
        </a:solidFill>
        <a:latin typeface="+mn-lt"/>
        <a:ea typeface="+mn-ea"/>
        <a:cs typeface="+mn-cs"/>
      </a:defRPr>
    </a:lvl6pPr>
    <a:lvl7pPr marL="14032840" algn="l" defTabSz="4677613" rtl="0" eaLnBrk="1" latinLnBrk="0" hangingPunct="1">
      <a:defRPr sz="6100" kern="1200">
        <a:solidFill>
          <a:schemeClr val="tx1"/>
        </a:solidFill>
        <a:latin typeface="+mn-lt"/>
        <a:ea typeface="+mn-ea"/>
        <a:cs typeface="+mn-cs"/>
      </a:defRPr>
    </a:lvl7pPr>
    <a:lvl8pPr marL="16371646" algn="l" defTabSz="4677613" rtl="0" eaLnBrk="1" latinLnBrk="0" hangingPunct="1">
      <a:defRPr sz="6100" kern="1200">
        <a:solidFill>
          <a:schemeClr val="tx1"/>
        </a:solidFill>
        <a:latin typeface="+mn-lt"/>
        <a:ea typeface="+mn-ea"/>
        <a:cs typeface="+mn-cs"/>
      </a:defRPr>
    </a:lvl8pPr>
    <a:lvl9pPr marL="18710453" algn="l" defTabSz="4677613" rtl="0" eaLnBrk="1" latinLnBrk="0" hangingPunct="1">
      <a:defRPr sz="6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216150" y="685800"/>
            <a:ext cx="24257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9173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6831919" y="3938394"/>
            <a:ext cx="17320146" cy="3264150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678612" y="6856280"/>
            <a:ext cx="25626760" cy="27434085"/>
          </a:xfrm>
        </p:spPr>
        <p:txBody>
          <a:bodyPr anchor="ctr">
            <a:noAutofit/>
          </a:bodyPr>
          <a:lstStyle>
            <a:lvl1pPr algn="ctr">
              <a:defRPr sz="24836" spc="1987" baseline="0"/>
            </a:lvl1pPr>
          </a:lstStyle>
          <a:p>
            <a:r>
              <a:rPr lang="en-GB"/>
              <a:t>Click to edit Master title style</a:t>
            </a:r>
            <a:endParaRPr lang="en-US" dirty="0"/>
          </a:p>
        </p:txBody>
      </p:sp>
      <p:sp>
        <p:nvSpPr>
          <p:cNvPr id="3" name="Subtitle 2"/>
          <p:cNvSpPr>
            <a:spLocks noGrp="1"/>
          </p:cNvSpPr>
          <p:nvPr>
            <p:ph type="subTitle" idx="1"/>
          </p:nvPr>
        </p:nvSpPr>
        <p:spPr>
          <a:xfrm>
            <a:off x="5501273" y="37322926"/>
            <a:ext cx="19981439" cy="4633402"/>
          </a:xfrm>
        </p:spPr>
        <p:txBody>
          <a:bodyPr anchor="t">
            <a:normAutofit/>
          </a:bodyPr>
          <a:lstStyle>
            <a:lvl1pPr marL="0" indent="0" algn="ctr">
              <a:lnSpc>
                <a:spcPct val="100000"/>
              </a:lnSpc>
              <a:buNone/>
              <a:defRPr sz="4967" b="1" i="0" cap="all" spc="993" baseline="0">
                <a:solidFill>
                  <a:schemeClr val="tx2"/>
                </a:solidFill>
              </a:defRPr>
            </a:lvl1pPr>
            <a:lvl2pPr marL="1135513" indent="0" algn="ctr">
              <a:buNone/>
              <a:defRPr sz="4967"/>
            </a:lvl2pPr>
            <a:lvl3pPr marL="2271027" indent="0" algn="ctr">
              <a:buNone/>
              <a:defRPr sz="4471"/>
            </a:lvl3pPr>
            <a:lvl4pPr marL="3406540" indent="0" algn="ctr">
              <a:buNone/>
              <a:defRPr sz="3974"/>
            </a:lvl4pPr>
            <a:lvl5pPr marL="4542053" indent="0" algn="ctr">
              <a:buNone/>
              <a:defRPr sz="3974"/>
            </a:lvl5pPr>
            <a:lvl6pPr marL="5677567" indent="0" algn="ctr">
              <a:buNone/>
              <a:defRPr sz="3974"/>
            </a:lvl6pPr>
            <a:lvl7pPr marL="6813080" indent="0" algn="ctr">
              <a:buNone/>
              <a:defRPr sz="3974"/>
            </a:lvl7pPr>
            <a:lvl8pPr marL="7948593" indent="0" algn="ctr">
              <a:buNone/>
              <a:defRPr sz="3974"/>
            </a:lvl8pPr>
            <a:lvl9pPr marL="9084107" indent="0" algn="ctr">
              <a:buNone/>
              <a:defRPr sz="3974"/>
            </a:lvl9pPr>
          </a:lstStyle>
          <a:p>
            <a:r>
              <a:rPr lang="en-GB"/>
              <a:t>Click to edit Master subtitle style</a:t>
            </a:r>
            <a:endParaRPr lang="en-US" dirty="0"/>
          </a:p>
        </p:txBody>
      </p:sp>
      <p:sp>
        <p:nvSpPr>
          <p:cNvPr id="4" name="Date Placeholder 3"/>
          <p:cNvSpPr>
            <a:spLocks noGrp="1"/>
          </p:cNvSpPr>
          <p:nvPr>
            <p:ph type="dt" sz="half" idx="10"/>
          </p:nvPr>
        </p:nvSpPr>
        <p:spPr>
          <a:xfrm>
            <a:off x="2678612" y="39797815"/>
            <a:ext cx="5786085" cy="2175145"/>
          </a:xfrm>
        </p:spPr>
        <p:txBody>
          <a:bodyPr/>
          <a:lstStyle>
            <a:lvl1pPr>
              <a:defRPr baseline="0">
                <a:solidFill>
                  <a:schemeClr val="accent1">
                    <a:lumMod val="50000"/>
                  </a:schemeClr>
                </a:solidFill>
              </a:defRPr>
            </a:lvl1pPr>
          </a:lstStyle>
          <a:p>
            <a:fld id="{3852909B-09F8-4BD5-AF55-A665955BBD60}" type="datetimeFigureOut">
              <a:rPr lang="en-US" smtClean="0"/>
              <a:t>6/14/2022</a:t>
            </a:fld>
            <a:endParaRPr lang="en-US" dirty="0"/>
          </a:p>
        </p:txBody>
      </p:sp>
      <p:sp>
        <p:nvSpPr>
          <p:cNvPr id="5" name="Footer Placeholder 4"/>
          <p:cNvSpPr>
            <a:spLocks noGrp="1"/>
          </p:cNvSpPr>
          <p:nvPr>
            <p:ph type="ftr" sz="quarter" idx="11"/>
          </p:nvPr>
        </p:nvSpPr>
        <p:spPr>
          <a:xfrm>
            <a:off x="10382246" y="39797815"/>
            <a:ext cx="10219492" cy="2158503"/>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22519287" y="39797815"/>
            <a:ext cx="5786085" cy="2158503"/>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p:cNvSpPr/>
          <p:nvPr/>
        </p:nvSpPr>
        <p:spPr>
          <a:xfrm>
            <a:off x="0" y="0"/>
            <a:ext cx="704009" cy="42808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704009" cy="42808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4248363"/>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8159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38834" y="2386903"/>
            <a:ext cx="5867672" cy="3495844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122621" y="2386903"/>
            <a:ext cx="19237973" cy="3495844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C4D7EC-FC7F-48C5-AE2E-706146BC4953}"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1267945"/>
      </p:ext>
    </p:extLst>
  </p:cSld>
  <p:clrMapOvr>
    <a:masterClrMapping/>
  </p:clrMapOvr>
  <p:hf sldNum="0"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7" name="Shape 47"/>
          <p:cNvSpPr txBox="1">
            <a:spLocks noGrp="1"/>
          </p:cNvSpPr>
          <p:nvPr>
            <p:ph type="title"/>
          </p:nvPr>
        </p:nvSpPr>
        <p:spPr>
          <a:xfrm>
            <a:off x="3795016" y="4417139"/>
            <a:ext cx="10625804" cy="8561705"/>
          </a:xfrm>
          <a:prstGeom prst="rect">
            <a:avLst/>
          </a:prstGeom>
        </p:spPr>
        <p:txBody>
          <a:bodyPr lIns="467685" tIns="467685" rIns="467685" bIns="46768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GB"/>
              <a:t>Click to edit Master title style</a:t>
            </a:r>
            <a:endParaRPr/>
          </a:p>
        </p:txBody>
      </p:sp>
      <p:sp>
        <p:nvSpPr>
          <p:cNvPr id="48" name="Shape 48"/>
          <p:cNvSpPr txBox="1">
            <a:spLocks noGrp="1"/>
          </p:cNvSpPr>
          <p:nvPr>
            <p:ph type="body" idx="1"/>
          </p:nvPr>
        </p:nvSpPr>
        <p:spPr>
          <a:xfrm>
            <a:off x="3795014" y="14708750"/>
            <a:ext cx="12120931" cy="26289345"/>
          </a:xfrm>
          <a:prstGeom prst="rect">
            <a:avLst/>
          </a:prstGeom>
        </p:spPr>
        <p:txBody>
          <a:bodyPr lIns="467685" tIns="467685" rIns="467685" bIns="467685" anchor="t" anchorCtr="0"/>
          <a:lstStyle>
            <a:lvl1pPr lvl="0">
              <a:spcBef>
                <a:spcPts val="0"/>
              </a:spcBef>
              <a:buSzPct val="100000"/>
              <a:defRPr sz="10200"/>
            </a:lvl1pPr>
            <a:lvl2pPr lvl="1">
              <a:spcBef>
                <a:spcPts val="0"/>
              </a:spcBef>
              <a:buSzPct val="100000"/>
              <a:defRPr sz="10200"/>
            </a:lvl2pPr>
            <a:lvl3pPr lvl="2">
              <a:spcBef>
                <a:spcPts val="0"/>
              </a:spcBef>
              <a:buSzPct val="100000"/>
              <a:defRPr sz="10200"/>
            </a:lvl3pPr>
            <a:lvl4pPr lvl="3">
              <a:spcBef>
                <a:spcPts val="0"/>
              </a:spcBef>
              <a:buSzPct val="100000"/>
              <a:defRPr sz="10200"/>
            </a:lvl4pPr>
            <a:lvl5pPr lvl="4">
              <a:spcBef>
                <a:spcPts val="0"/>
              </a:spcBef>
              <a:buSzPct val="100000"/>
              <a:defRPr sz="10200"/>
            </a:lvl5pPr>
            <a:lvl6pPr lvl="5">
              <a:spcBef>
                <a:spcPts val="0"/>
              </a:spcBef>
              <a:buSzPct val="100000"/>
              <a:defRPr sz="10200"/>
            </a:lvl6pPr>
            <a:lvl7pPr lvl="6">
              <a:spcBef>
                <a:spcPts val="0"/>
              </a:spcBef>
              <a:buSzPct val="100000"/>
              <a:defRPr sz="10200"/>
            </a:lvl7pPr>
            <a:lvl8pPr lvl="7">
              <a:spcBef>
                <a:spcPts val="0"/>
              </a:spcBef>
              <a:buSzPct val="100000"/>
              <a:defRPr sz="10200"/>
            </a:lvl8pPr>
            <a:lvl9pPr lvl="8">
              <a:spcBef>
                <a:spcPts val="0"/>
              </a:spcBef>
              <a:buSzPct val="100000"/>
              <a:defRPr sz="10200"/>
            </a:lvl9pPr>
          </a:lstStyle>
          <a:p>
            <a:pPr lvl="0"/>
            <a:r>
              <a:rPr lang="en-GB"/>
              <a:t>Click to edit Master text styles</a:t>
            </a:r>
          </a:p>
        </p:txBody>
      </p:sp>
      <p:sp>
        <p:nvSpPr>
          <p:cNvPr id="49" name="Shape 49"/>
          <p:cNvSpPr txBox="1">
            <a:spLocks noGrp="1"/>
          </p:cNvSpPr>
          <p:nvPr>
            <p:ph type="body" idx="2"/>
          </p:nvPr>
        </p:nvSpPr>
        <p:spPr>
          <a:xfrm>
            <a:off x="16645453" y="14708750"/>
            <a:ext cx="12120931" cy="26289345"/>
          </a:xfrm>
          <a:prstGeom prst="rect">
            <a:avLst/>
          </a:prstGeom>
        </p:spPr>
        <p:txBody>
          <a:bodyPr lIns="467685" tIns="467685" rIns="467685" bIns="467685" anchor="t" anchorCtr="0"/>
          <a:lstStyle>
            <a:lvl1pPr lvl="0">
              <a:spcBef>
                <a:spcPts val="0"/>
              </a:spcBef>
              <a:buSzPct val="100000"/>
              <a:defRPr sz="10200"/>
            </a:lvl1pPr>
            <a:lvl2pPr lvl="1">
              <a:spcBef>
                <a:spcPts val="0"/>
              </a:spcBef>
              <a:buSzPct val="100000"/>
              <a:defRPr sz="10200"/>
            </a:lvl2pPr>
            <a:lvl3pPr lvl="2">
              <a:spcBef>
                <a:spcPts val="0"/>
              </a:spcBef>
              <a:buSzPct val="100000"/>
              <a:defRPr sz="10200"/>
            </a:lvl3pPr>
            <a:lvl4pPr lvl="3">
              <a:spcBef>
                <a:spcPts val="0"/>
              </a:spcBef>
              <a:buSzPct val="100000"/>
              <a:defRPr sz="10200"/>
            </a:lvl4pPr>
            <a:lvl5pPr lvl="4">
              <a:spcBef>
                <a:spcPts val="0"/>
              </a:spcBef>
              <a:buSzPct val="100000"/>
              <a:defRPr sz="10200"/>
            </a:lvl5pPr>
            <a:lvl6pPr lvl="5">
              <a:spcBef>
                <a:spcPts val="0"/>
              </a:spcBef>
              <a:buSzPct val="100000"/>
              <a:defRPr sz="10200"/>
            </a:lvl6pPr>
            <a:lvl7pPr lvl="6">
              <a:spcBef>
                <a:spcPts val="0"/>
              </a:spcBef>
              <a:buSzPct val="100000"/>
              <a:defRPr sz="10200"/>
            </a:lvl7pPr>
            <a:lvl8pPr lvl="7">
              <a:spcBef>
                <a:spcPts val="0"/>
              </a:spcBef>
              <a:buSzPct val="100000"/>
              <a:defRPr sz="10200"/>
            </a:lvl8pPr>
            <a:lvl9pPr lvl="8">
              <a:spcBef>
                <a:spcPts val="0"/>
              </a:spcBef>
              <a:buSzPct val="100000"/>
              <a:defRPr sz="10200"/>
            </a:lvl9pPr>
          </a:lstStyle>
          <a:p>
            <a:pPr lvl="0"/>
            <a:r>
              <a:rPr lang="en-GB"/>
              <a:t>Click to edit Master text styles</a:t>
            </a:r>
          </a:p>
        </p:txBody>
      </p:sp>
    </p:spTree>
    <p:extLst>
      <p:ext uri="{BB962C8B-B14F-4D97-AF65-F5344CB8AC3E}">
        <p14:creationId xmlns:p14="http://schemas.microsoft.com/office/powerpoint/2010/main" val="15584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8808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2" y="0"/>
            <a:ext cx="6990419" cy="42808525"/>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8054120" y="6703357"/>
            <a:ext cx="20333358" cy="25371929"/>
          </a:xfrm>
        </p:spPr>
        <p:txBody>
          <a:bodyPr anchor="b">
            <a:normAutofit/>
          </a:bodyPr>
          <a:lstStyle>
            <a:lvl1pPr>
              <a:defRPr sz="20862" spc="1987"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8054123" y="32208031"/>
            <a:ext cx="17428589" cy="5937108"/>
          </a:xfrm>
        </p:spPr>
        <p:txBody>
          <a:bodyPr>
            <a:normAutofit/>
          </a:bodyPr>
          <a:lstStyle>
            <a:lvl1pPr marL="0" indent="0">
              <a:lnSpc>
                <a:spcPct val="100000"/>
              </a:lnSpc>
              <a:buNone/>
              <a:defRPr sz="4967" b="1" i="0" cap="all" spc="993" baseline="0">
                <a:solidFill>
                  <a:schemeClr val="accent1"/>
                </a:solidFill>
              </a:defRPr>
            </a:lvl1pPr>
            <a:lvl2pPr marL="1135513" indent="0">
              <a:buNone/>
              <a:defRPr sz="4967">
                <a:solidFill>
                  <a:schemeClr val="tx1">
                    <a:tint val="75000"/>
                  </a:schemeClr>
                </a:solidFill>
              </a:defRPr>
            </a:lvl2pPr>
            <a:lvl3pPr marL="2271027" indent="0">
              <a:buNone/>
              <a:defRPr sz="4471">
                <a:solidFill>
                  <a:schemeClr val="tx1">
                    <a:tint val="75000"/>
                  </a:schemeClr>
                </a:solidFill>
              </a:defRPr>
            </a:lvl3pPr>
            <a:lvl4pPr marL="3406540" indent="0">
              <a:buNone/>
              <a:defRPr sz="3974">
                <a:solidFill>
                  <a:schemeClr val="tx1">
                    <a:tint val="75000"/>
                  </a:schemeClr>
                </a:solidFill>
              </a:defRPr>
            </a:lvl4pPr>
            <a:lvl5pPr marL="4542053" indent="0">
              <a:buNone/>
              <a:defRPr sz="3974">
                <a:solidFill>
                  <a:schemeClr val="tx1">
                    <a:tint val="75000"/>
                  </a:schemeClr>
                </a:solidFill>
              </a:defRPr>
            </a:lvl5pPr>
            <a:lvl6pPr marL="5677567" indent="0">
              <a:buNone/>
              <a:defRPr sz="3974">
                <a:solidFill>
                  <a:schemeClr val="tx1">
                    <a:tint val="75000"/>
                  </a:schemeClr>
                </a:solidFill>
              </a:defRPr>
            </a:lvl6pPr>
            <a:lvl7pPr marL="6813080" indent="0">
              <a:buNone/>
              <a:defRPr sz="3974">
                <a:solidFill>
                  <a:schemeClr val="tx1">
                    <a:tint val="75000"/>
                  </a:schemeClr>
                </a:solidFill>
              </a:defRPr>
            </a:lvl7pPr>
            <a:lvl8pPr marL="7948593" indent="0">
              <a:buNone/>
              <a:defRPr sz="3974">
                <a:solidFill>
                  <a:schemeClr val="tx1">
                    <a:tint val="75000"/>
                  </a:schemeClr>
                </a:solidFill>
              </a:defRPr>
            </a:lvl8pPr>
            <a:lvl9pPr marL="9084107" indent="0">
              <a:buNone/>
              <a:defRPr sz="397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38267" y="39797815"/>
            <a:ext cx="3710357" cy="2175145"/>
          </a:xfrm>
        </p:spPr>
        <p:txBody>
          <a:bodyPr/>
          <a:lstStyle>
            <a:lvl1pPr>
              <a:defRPr baseline="0">
                <a:solidFill>
                  <a:schemeClr val="tx2"/>
                </a:solidFill>
              </a:defRPr>
            </a:lvl1pPr>
          </a:lstStyle>
          <a:p>
            <a:fld id="{AC75D96E-8D7E-422E-A2A8-D28C1B4E7B86}" type="datetimeFigureOut">
              <a:rPr lang="en-US" smtClean="0"/>
              <a:t>6/14/2022</a:t>
            </a:fld>
            <a:endParaRPr lang="en-US" dirty="0"/>
          </a:p>
        </p:txBody>
      </p:sp>
      <p:sp>
        <p:nvSpPr>
          <p:cNvPr id="5" name="Footer Placeholder 4"/>
          <p:cNvSpPr>
            <a:spLocks noGrp="1"/>
          </p:cNvSpPr>
          <p:nvPr>
            <p:ph type="ftr" sz="quarter" idx="11"/>
          </p:nvPr>
        </p:nvSpPr>
        <p:spPr>
          <a:xfrm>
            <a:off x="13111050" y="39797815"/>
            <a:ext cx="10219492" cy="2158503"/>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24692967" y="39797815"/>
            <a:ext cx="3694511" cy="2158503"/>
          </a:xfrm>
        </p:spPr>
        <p:txBody>
          <a:bodyPr/>
          <a:lstStyle>
            <a:lvl1pPr>
              <a:defRPr baseline="0">
                <a:solidFill>
                  <a:schemeClr val="tx2"/>
                </a:solidFill>
              </a:defRPr>
            </a:lvl1pPr>
          </a:lstStyle>
          <a:p>
            <a:fld id="{6D22F896-40B5-4ADD-8801-0D06FADFA095}" type="slidenum">
              <a:rPr lang="en-US" smtClean="0"/>
              <a:t>‹#›</a:t>
            </a:fld>
            <a:endParaRPr lang="en-US" dirty="0"/>
          </a:p>
        </p:txBody>
      </p:sp>
      <p:sp>
        <p:nvSpPr>
          <p:cNvPr id="16" name="Freeform 11"/>
          <p:cNvSpPr/>
          <p:nvPr/>
        </p:nvSpPr>
        <p:spPr bwMode="auto">
          <a:xfrm>
            <a:off x="2171610" y="0"/>
            <a:ext cx="4088588" cy="42808525"/>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2" y="0"/>
            <a:ext cx="6990419" cy="42808525"/>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6028998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122623" y="14269508"/>
            <a:ext cx="11900030" cy="225933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6510421" y="14269508"/>
            <a:ext cx="11900030" cy="225933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2544854"/>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22624" y="2378261"/>
            <a:ext cx="25264854" cy="9322727"/>
          </a:xfrm>
        </p:spPr>
        <p:txBody>
          <a:bodyPr/>
          <a:lstStyle/>
          <a:p>
            <a:r>
              <a:rPr lang="en-GB"/>
              <a:t>Click to edit Master title style</a:t>
            </a:r>
            <a:endParaRPr lang="en-US" dirty="0"/>
          </a:p>
        </p:txBody>
      </p:sp>
      <p:sp>
        <p:nvSpPr>
          <p:cNvPr id="3" name="Text Placeholder 2"/>
          <p:cNvSpPr>
            <a:spLocks noGrp="1"/>
          </p:cNvSpPr>
          <p:nvPr>
            <p:ph type="body" idx="1"/>
          </p:nvPr>
        </p:nvSpPr>
        <p:spPr>
          <a:xfrm>
            <a:off x="3118837" y="13730404"/>
            <a:ext cx="11960590" cy="3948328"/>
          </a:xfrm>
        </p:spPr>
        <p:txBody>
          <a:bodyPr anchor="b">
            <a:noAutofit/>
          </a:bodyPr>
          <a:lstStyle>
            <a:lvl1pPr marL="0" indent="0">
              <a:lnSpc>
                <a:spcPct val="100000"/>
              </a:lnSpc>
              <a:buNone/>
              <a:defRPr sz="5961" b="1" cap="all" spc="497" baseline="0">
                <a:solidFill>
                  <a:schemeClr val="tx2"/>
                </a:soli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en-GB"/>
              <a:t>Click to edit Master text styles</a:t>
            </a:r>
          </a:p>
        </p:txBody>
      </p:sp>
      <p:sp>
        <p:nvSpPr>
          <p:cNvPr id="4" name="Content Placeholder 3"/>
          <p:cNvSpPr>
            <a:spLocks noGrp="1"/>
          </p:cNvSpPr>
          <p:nvPr>
            <p:ph sz="half" idx="2"/>
          </p:nvPr>
        </p:nvSpPr>
        <p:spPr>
          <a:xfrm>
            <a:off x="3118837" y="18158992"/>
            <a:ext cx="11960590" cy="187039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6475823" y="13730404"/>
            <a:ext cx="11960590" cy="3948328"/>
          </a:xfrm>
        </p:spPr>
        <p:txBody>
          <a:bodyPr anchor="b">
            <a:noAutofit/>
          </a:bodyPr>
          <a:lstStyle>
            <a:lvl1pPr marL="0" indent="0">
              <a:lnSpc>
                <a:spcPct val="100000"/>
              </a:lnSpc>
              <a:buNone/>
              <a:defRPr sz="5961" b="1" cap="all" spc="497" baseline="0">
                <a:solidFill>
                  <a:schemeClr val="tx2"/>
                </a:soli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en-GB"/>
              <a:t>Click to edit Master text styles</a:t>
            </a:r>
          </a:p>
        </p:txBody>
      </p:sp>
      <p:sp>
        <p:nvSpPr>
          <p:cNvPr id="6" name="Content Placeholder 5"/>
          <p:cNvSpPr>
            <a:spLocks noGrp="1"/>
          </p:cNvSpPr>
          <p:nvPr>
            <p:ph sz="quarter" idx="4"/>
          </p:nvPr>
        </p:nvSpPr>
        <p:spPr>
          <a:xfrm>
            <a:off x="16475823" y="18158992"/>
            <a:ext cx="11960590" cy="187039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150699"/>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5039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34154-F461-49B9-A649-5772D9210BB9}" type="datetimeFigureOut">
              <a:rPr lang="en-US" smtClean="0"/>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7568088"/>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18353293" y="0"/>
            <a:ext cx="11926684" cy="4280852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20707920" y="2853905"/>
            <a:ext cx="7679557" cy="7469776"/>
          </a:xfrm>
        </p:spPr>
        <p:txBody>
          <a:bodyPr anchor="b">
            <a:normAutofit/>
          </a:bodyPr>
          <a:lstStyle>
            <a:lvl1pPr>
              <a:lnSpc>
                <a:spcPct val="100000"/>
              </a:lnSpc>
              <a:defRPr sz="5961" b="1" i="0" cap="all" spc="745"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1900075" y="5745113"/>
            <a:ext cx="15295010" cy="31117790"/>
          </a:xfrm>
        </p:spPr>
        <p:txBody>
          <a:bodyPr/>
          <a:lstStyle>
            <a:lvl1pPr>
              <a:defRPr sz="7948"/>
            </a:lvl1pPr>
            <a:lvl2pPr>
              <a:defRPr sz="6954"/>
            </a:lvl2pPr>
            <a:lvl3pPr>
              <a:defRPr sz="5961"/>
            </a:lvl3pPr>
            <a:lvl4pPr>
              <a:defRPr sz="4967"/>
            </a:lvl4pPr>
            <a:lvl5pPr>
              <a:defRPr sz="4967"/>
            </a:lvl5pPr>
            <a:lvl6pPr>
              <a:defRPr sz="4967"/>
            </a:lvl6pPr>
            <a:lvl7pPr>
              <a:defRPr sz="4967"/>
            </a:lvl7pPr>
            <a:lvl8pPr>
              <a:defRPr sz="4967"/>
            </a:lvl8pPr>
            <a:lvl9pPr>
              <a:defRPr sz="49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707920" y="10869645"/>
            <a:ext cx="7679557" cy="25993251"/>
          </a:xfrm>
        </p:spPr>
        <p:txBody>
          <a:bodyPr>
            <a:normAutofit/>
          </a:bodyPr>
          <a:lstStyle>
            <a:lvl1pPr marL="0" indent="0">
              <a:lnSpc>
                <a:spcPct val="110000"/>
              </a:lnSpc>
              <a:spcBef>
                <a:spcPts val="3974"/>
              </a:spcBef>
              <a:buNone/>
              <a:defRPr sz="4636" baseline="0">
                <a:solidFill>
                  <a:schemeClr val="bg2"/>
                </a:solidFill>
              </a:defRPr>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en-GB"/>
              <a:t>Click to edit Master text styles</a:t>
            </a:r>
          </a:p>
        </p:txBody>
      </p:sp>
      <p:sp>
        <p:nvSpPr>
          <p:cNvPr id="5" name="Date Placeholder 4"/>
          <p:cNvSpPr>
            <a:spLocks noGrp="1"/>
          </p:cNvSpPr>
          <p:nvPr>
            <p:ph type="dt" sz="half" idx="10"/>
          </p:nvPr>
        </p:nvSpPr>
        <p:spPr>
          <a:xfrm>
            <a:off x="1900078" y="39797815"/>
            <a:ext cx="3063152" cy="2175145"/>
          </a:xfrm>
        </p:spPr>
        <p:txBody>
          <a:bodyPr/>
          <a:lstStyle/>
          <a:p>
            <a:fld id="{44CA1323-B5E5-4968-904B-943CFA4A926F}" type="datetimeFigureOut">
              <a:rPr lang="en-US" smtClean="0"/>
              <a:t>6/14/2022</a:t>
            </a:fld>
            <a:endParaRPr lang="en-US" dirty="0"/>
          </a:p>
        </p:txBody>
      </p:sp>
      <p:sp>
        <p:nvSpPr>
          <p:cNvPr id="6" name="Footer Placeholder 5"/>
          <p:cNvSpPr>
            <a:spLocks noGrp="1"/>
          </p:cNvSpPr>
          <p:nvPr>
            <p:ph type="ftr" sz="quarter" idx="11"/>
          </p:nvPr>
        </p:nvSpPr>
        <p:spPr>
          <a:xfrm>
            <a:off x="5224541" y="39797815"/>
            <a:ext cx="8648317" cy="2158503"/>
          </a:xfrm>
        </p:spPr>
        <p:txBody>
          <a:bodyPr/>
          <a:lstStyle/>
          <a:p>
            <a:endParaRPr lang="en-US" dirty="0"/>
          </a:p>
        </p:txBody>
      </p:sp>
      <p:sp>
        <p:nvSpPr>
          <p:cNvPr id="7" name="Slide Number Placeholder 6"/>
          <p:cNvSpPr>
            <a:spLocks noGrp="1"/>
          </p:cNvSpPr>
          <p:nvPr>
            <p:ph type="sldNum" sz="quarter" idx="12"/>
          </p:nvPr>
        </p:nvSpPr>
        <p:spPr>
          <a:xfrm>
            <a:off x="14134168" y="39797815"/>
            <a:ext cx="3060920" cy="2158503"/>
          </a:xfrm>
        </p:spPr>
        <p:txBody>
          <a:bodyPr/>
          <a:lstStyle/>
          <a:p>
            <a:fld id="{6D22F896-40B5-4ADD-8801-0D06FADFA095}" type="slidenum">
              <a:rPr lang="en-US" smtClean="0"/>
              <a:t>‹#›</a:t>
            </a:fld>
            <a:endParaRPr lang="en-US" dirty="0"/>
          </a:p>
        </p:txBody>
      </p:sp>
      <p:sp>
        <p:nvSpPr>
          <p:cNvPr id="8" name="Rectangle 7"/>
          <p:cNvSpPr/>
          <p:nvPr/>
        </p:nvSpPr>
        <p:spPr>
          <a:xfrm>
            <a:off x="0" y="0"/>
            <a:ext cx="704009" cy="428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704009" cy="428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1223339"/>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04011" y="9"/>
            <a:ext cx="18268286" cy="42808519"/>
          </a:xfrm>
        </p:spPr>
        <p:txBody>
          <a:bodyPr anchor="t"/>
          <a:lstStyle>
            <a:lvl1pPr marL="0" indent="0">
              <a:buNone/>
              <a:defRPr sz="7948"/>
            </a:lvl1pPr>
            <a:lvl2pPr marL="1135513" indent="0">
              <a:buNone/>
              <a:defRPr sz="6954"/>
            </a:lvl2pPr>
            <a:lvl3pPr marL="2271027" indent="0">
              <a:buNone/>
              <a:defRPr sz="5961"/>
            </a:lvl3pPr>
            <a:lvl4pPr marL="3406540" indent="0">
              <a:buNone/>
              <a:defRPr sz="4967"/>
            </a:lvl4pPr>
            <a:lvl5pPr marL="4542053" indent="0">
              <a:buNone/>
              <a:defRPr sz="4967"/>
            </a:lvl5pPr>
            <a:lvl6pPr marL="5677567" indent="0">
              <a:buNone/>
              <a:defRPr sz="4967"/>
            </a:lvl6pPr>
            <a:lvl7pPr marL="6813080" indent="0">
              <a:buNone/>
              <a:defRPr sz="4967"/>
            </a:lvl7pPr>
            <a:lvl8pPr marL="7948593" indent="0">
              <a:buNone/>
              <a:defRPr sz="4967"/>
            </a:lvl8pPr>
            <a:lvl9pPr marL="9084107" indent="0">
              <a:buNone/>
              <a:defRPr sz="4967"/>
            </a:lvl9pPr>
          </a:lstStyle>
          <a:p>
            <a:r>
              <a:rPr lang="en-GB"/>
              <a:t>Click icon to add picture</a:t>
            </a:r>
            <a:endParaRPr lang="en-US" dirty="0"/>
          </a:p>
        </p:txBody>
      </p:sp>
      <p:sp>
        <p:nvSpPr>
          <p:cNvPr id="11" name="Freeform 11" title="right scallop background shape"/>
          <p:cNvSpPr/>
          <p:nvPr/>
        </p:nvSpPr>
        <p:spPr bwMode="auto">
          <a:xfrm>
            <a:off x="18353293" y="0"/>
            <a:ext cx="11926684" cy="4280852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704009" cy="428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707917" y="2853902"/>
            <a:ext cx="7679563" cy="7469769"/>
          </a:xfrm>
        </p:spPr>
        <p:txBody>
          <a:bodyPr anchor="b">
            <a:normAutofit/>
          </a:bodyPr>
          <a:lstStyle>
            <a:lvl1pPr>
              <a:lnSpc>
                <a:spcPct val="100000"/>
              </a:lnSpc>
              <a:defRPr sz="5961" b="1" i="0" spc="745"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20707917" y="10869645"/>
            <a:ext cx="7679563" cy="25993251"/>
          </a:xfrm>
        </p:spPr>
        <p:txBody>
          <a:bodyPr>
            <a:normAutofit/>
          </a:bodyPr>
          <a:lstStyle>
            <a:lvl1pPr marL="0" indent="0">
              <a:lnSpc>
                <a:spcPct val="110000"/>
              </a:lnSpc>
              <a:spcBef>
                <a:spcPts val="3974"/>
              </a:spcBef>
              <a:buNone/>
              <a:defRPr sz="4636" baseline="0">
                <a:solidFill>
                  <a:schemeClr val="bg2"/>
                </a:solidFill>
              </a:defRPr>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en-GB"/>
              <a:t>Click to edit Master text styles</a:t>
            </a:r>
          </a:p>
        </p:txBody>
      </p:sp>
      <p:sp>
        <p:nvSpPr>
          <p:cNvPr id="5" name="Date Placeholder 4"/>
          <p:cNvSpPr>
            <a:spLocks noGrp="1"/>
          </p:cNvSpPr>
          <p:nvPr>
            <p:ph type="dt" sz="half" idx="10"/>
          </p:nvPr>
        </p:nvSpPr>
        <p:spPr>
          <a:xfrm>
            <a:off x="1902310" y="39797815"/>
            <a:ext cx="3060920" cy="2175145"/>
          </a:xfrm>
        </p:spPr>
        <p:txBody>
          <a:bodyPr/>
          <a:lstStyle/>
          <a:p>
            <a:fld id="{DE842EE3-1862-478D-ABFA-CE4447D28533}" type="datetimeFigureOut">
              <a:rPr lang="en-US" smtClean="0"/>
              <a:t>6/14/2022</a:t>
            </a:fld>
            <a:endParaRPr lang="en-US" dirty="0"/>
          </a:p>
        </p:txBody>
      </p:sp>
      <p:sp>
        <p:nvSpPr>
          <p:cNvPr id="6" name="Footer Placeholder 5"/>
          <p:cNvSpPr>
            <a:spLocks noGrp="1"/>
          </p:cNvSpPr>
          <p:nvPr>
            <p:ph type="ftr" sz="quarter" idx="11"/>
          </p:nvPr>
        </p:nvSpPr>
        <p:spPr>
          <a:xfrm>
            <a:off x="5224541" y="39797815"/>
            <a:ext cx="8648317" cy="2158503"/>
          </a:xfrm>
        </p:spPr>
        <p:txBody>
          <a:bodyPr/>
          <a:lstStyle/>
          <a:p>
            <a:endParaRPr lang="en-US" dirty="0"/>
          </a:p>
        </p:txBody>
      </p:sp>
      <p:sp>
        <p:nvSpPr>
          <p:cNvPr id="7" name="Slide Number Placeholder 6"/>
          <p:cNvSpPr>
            <a:spLocks noGrp="1"/>
          </p:cNvSpPr>
          <p:nvPr>
            <p:ph type="sldNum" sz="quarter" idx="12"/>
          </p:nvPr>
        </p:nvSpPr>
        <p:spPr>
          <a:xfrm>
            <a:off x="14094073" y="39797815"/>
            <a:ext cx="3137474" cy="2158503"/>
          </a:xfrm>
        </p:spPr>
        <p:txBody>
          <a:bodyPr/>
          <a:lstStyle/>
          <a:p>
            <a:fld id="{6D22F896-40B5-4ADD-8801-0D06FADFA095}" type="slidenum">
              <a:rPr lang="en-US" smtClean="0"/>
              <a:t>‹#›</a:t>
            </a:fld>
            <a:endParaRPr lang="en-US" dirty="0"/>
          </a:p>
        </p:txBody>
      </p:sp>
      <p:sp>
        <p:nvSpPr>
          <p:cNvPr id="13" name="Rectangle 12" title="left edge border"/>
          <p:cNvSpPr/>
          <p:nvPr/>
        </p:nvSpPr>
        <p:spPr>
          <a:xfrm>
            <a:off x="0" y="0"/>
            <a:ext cx="704009" cy="428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57661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08658" y="2386897"/>
            <a:ext cx="25278819" cy="9314081"/>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3108658" y="14269524"/>
            <a:ext cx="25278819" cy="224316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108658" y="39797815"/>
            <a:ext cx="5786085" cy="2175145"/>
          </a:xfrm>
          <a:prstGeom prst="rect">
            <a:avLst/>
          </a:prstGeom>
        </p:spPr>
        <p:txBody>
          <a:bodyPr vert="horz" lIns="91440" tIns="45720" rIns="91440" bIns="45720" rtlCol="0" anchor="ctr"/>
          <a:lstStyle>
            <a:lvl1pPr algn="l">
              <a:defRPr sz="3312">
                <a:solidFill>
                  <a:schemeClr val="tx1">
                    <a:lumMod val="65000"/>
                    <a:lumOff val="35000"/>
                  </a:schemeClr>
                </a:solidFill>
              </a:defRPr>
            </a:lvl1pPr>
          </a:lstStyle>
          <a:p>
            <a:fld id="{485E9B1F-4A78-4DE2-B1E7-52FA32BE5580}" type="datetimeFigureOut">
              <a:rPr lang="en-US" smtClean="0"/>
              <a:t>6/14/2022</a:t>
            </a:fld>
            <a:endParaRPr lang="en-US" dirty="0"/>
          </a:p>
        </p:txBody>
      </p:sp>
      <p:sp>
        <p:nvSpPr>
          <p:cNvPr id="5" name="Footer Placeholder 4"/>
          <p:cNvSpPr>
            <a:spLocks noGrp="1"/>
          </p:cNvSpPr>
          <p:nvPr>
            <p:ph type="ftr" sz="quarter" idx="3"/>
          </p:nvPr>
        </p:nvSpPr>
        <p:spPr>
          <a:xfrm>
            <a:off x="10030242" y="39797815"/>
            <a:ext cx="10219492" cy="2158503"/>
          </a:xfrm>
          <a:prstGeom prst="rect">
            <a:avLst/>
          </a:prstGeom>
        </p:spPr>
        <p:txBody>
          <a:bodyPr vert="horz" lIns="91440" tIns="45720" rIns="91440" bIns="45720" rtlCol="0" anchor="ctr"/>
          <a:lstStyle>
            <a:lvl1pPr algn="ctr">
              <a:defRPr sz="3312">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1385237" y="39797815"/>
            <a:ext cx="7002241" cy="2158503"/>
          </a:xfrm>
          <a:prstGeom prst="rect">
            <a:avLst/>
          </a:prstGeom>
        </p:spPr>
        <p:txBody>
          <a:bodyPr vert="horz" lIns="91440" tIns="45720" rIns="91440" bIns="45720" rtlCol="0" anchor="ctr"/>
          <a:lstStyle>
            <a:lvl1pPr algn="r">
              <a:defRPr sz="3312">
                <a:solidFill>
                  <a:schemeClr val="tx1">
                    <a:lumMod val="65000"/>
                    <a:lumOff val="35000"/>
                  </a:schemeClr>
                </a:solidFill>
              </a:defRPr>
            </a:lvl1pPr>
          </a:lstStyle>
          <a:p>
            <a:fld id="{6D22F896-40B5-4ADD-8801-0D06FADFA095}" type="slidenum">
              <a:rPr lang="en-US" smtClean="0"/>
              <a:pPr/>
              <a:t>‹#›</a:t>
            </a:fld>
            <a:endParaRPr lang="en-US" dirty="0"/>
          </a:p>
        </p:txBody>
      </p:sp>
      <p:sp>
        <p:nvSpPr>
          <p:cNvPr id="12" name="Rectangle 11"/>
          <p:cNvSpPr/>
          <p:nvPr/>
        </p:nvSpPr>
        <p:spPr>
          <a:xfrm>
            <a:off x="29575966" y="0"/>
            <a:ext cx="704009" cy="428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29575966" y="0"/>
            <a:ext cx="704009" cy="428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3" y="0"/>
            <a:ext cx="2248778" cy="42808525"/>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74445212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dt="0"/>
  <p:txStyles>
    <p:titleStyle>
      <a:lvl1pPr algn="l" defTabSz="2271027" rtl="0" eaLnBrk="1" latinLnBrk="0" hangingPunct="1">
        <a:lnSpc>
          <a:spcPct val="90000"/>
        </a:lnSpc>
        <a:spcBef>
          <a:spcPct val="0"/>
        </a:spcBef>
        <a:buNone/>
        <a:defRPr sz="16889" kern="1200" cap="all" spc="497" baseline="0">
          <a:solidFill>
            <a:schemeClr val="tx2"/>
          </a:solidFill>
          <a:latin typeface="+mj-lt"/>
          <a:ea typeface="+mj-ea"/>
          <a:cs typeface="+mj-cs"/>
        </a:defRPr>
      </a:lvl1pPr>
    </p:titleStyle>
    <p:bodyStyle>
      <a:lvl1pPr marL="757009" indent="-757009" algn="l" defTabSz="2271027" rtl="0" eaLnBrk="1" latinLnBrk="0" hangingPunct="1">
        <a:lnSpc>
          <a:spcPct val="110000"/>
        </a:lnSpc>
        <a:spcBef>
          <a:spcPts val="2318"/>
        </a:spcBef>
        <a:buClr>
          <a:schemeClr val="tx2"/>
        </a:buClr>
        <a:buFont typeface="Arial" panose="020B0604020202020204" pitchFamily="34" charset="0"/>
        <a:buChar char="•"/>
        <a:defRPr sz="6623" kern="1200">
          <a:solidFill>
            <a:schemeClr val="tx1">
              <a:lumMod val="65000"/>
              <a:lumOff val="35000"/>
            </a:schemeClr>
          </a:solidFill>
          <a:latin typeface="+mn-lt"/>
          <a:ea typeface="+mn-ea"/>
          <a:cs typeface="+mn-cs"/>
        </a:defRPr>
      </a:lvl1pPr>
      <a:lvl2pPr marL="2271027" indent="-757009" algn="l" defTabSz="2271027" rtl="0" eaLnBrk="1" latinLnBrk="0" hangingPunct="1">
        <a:lnSpc>
          <a:spcPct val="110000"/>
        </a:lnSpc>
        <a:spcBef>
          <a:spcPts val="2318"/>
        </a:spcBef>
        <a:buClr>
          <a:schemeClr val="tx2"/>
        </a:buClr>
        <a:buFont typeface="Gill Sans MT" panose="020B0502020104020203" pitchFamily="34" charset="0"/>
        <a:buChar char="–"/>
        <a:defRPr sz="5961" kern="1200">
          <a:solidFill>
            <a:schemeClr val="tx1">
              <a:lumMod val="65000"/>
              <a:lumOff val="35000"/>
            </a:schemeClr>
          </a:solidFill>
          <a:latin typeface="+mn-lt"/>
          <a:ea typeface="+mn-ea"/>
          <a:cs typeface="+mn-cs"/>
        </a:defRPr>
      </a:lvl2pPr>
      <a:lvl3pPr marL="3785045" indent="-757009" algn="l" defTabSz="2271027" rtl="0" eaLnBrk="1" latinLnBrk="0" hangingPunct="1">
        <a:lnSpc>
          <a:spcPct val="110000"/>
        </a:lnSpc>
        <a:spcBef>
          <a:spcPts val="2318"/>
        </a:spcBef>
        <a:buClr>
          <a:schemeClr val="tx2"/>
        </a:buClr>
        <a:buFont typeface="Arial" panose="020B0604020202020204" pitchFamily="34" charset="0"/>
        <a:buChar char="•"/>
        <a:defRPr sz="5298" kern="1200">
          <a:solidFill>
            <a:schemeClr val="tx1">
              <a:lumMod val="65000"/>
              <a:lumOff val="35000"/>
            </a:schemeClr>
          </a:solidFill>
          <a:latin typeface="+mn-lt"/>
          <a:ea typeface="+mn-ea"/>
          <a:cs typeface="+mn-cs"/>
        </a:defRPr>
      </a:lvl3pPr>
      <a:lvl4pPr marL="5299062" indent="-757009" algn="l" defTabSz="2271027" rtl="0" eaLnBrk="1" latinLnBrk="0" hangingPunct="1">
        <a:lnSpc>
          <a:spcPct val="110000"/>
        </a:lnSpc>
        <a:spcBef>
          <a:spcPts val="2318"/>
        </a:spcBef>
        <a:buClr>
          <a:schemeClr val="tx2"/>
        </a:buClr>
        <a:buFont typeface="Gill Sans MT" panose="020B0502020104020203" pitchFamily="34" charset="0"/>
        <a:buChar char="–"/>
        <a:defRPr sz="4636" kern="1200">
          <a:solidFill>
            <a:schemeClr val="tx1">
              <a:lumMod val="65000"/>
              <a:lumOff val="35000"/>
            </a:schemeClr>
          </a:solidFill>
          <a:latin typeface="+mn-lt"/>
          <a:ea typeface="+mn-ea"/>
          <a:cs typeface="+mn-cs"/>
        </a:defRPr>
      </a:lvl4pPr>
      <a:lvl5pPr marL="6813080" indent="-757009" algn="l" defTabSz="2271027" rtl="0" eaLnBrk="1" latinLnBrk="0" hangingPunct="1">
        <a:lnSpc>
          <a:spcPct val="110000"/>
        </a:lnSpc>
        <a:spcBef>
          <a:spcPts val="2318"/>
        </a:spcBef>
        <a:buClr>
          <a:schemeClr val="tx2"/>
        </a:buClr>
        <a:buFont typeface="Arial" panose="020B0604020202020204" pitchFamily="34" charset="0"/>
        <a:buChar char="•"/>
        <a:defRPr sz="4636" kern="1200">
          <a:solidFill>
            <a:schemeClr val="tx1">
              <a:lumMod val="65000"/>
              <a:lumOff val="35000"/>
            </a:schemeClr>
          </a:solidFill>
          <a:latin typeface="+mn-lt"/>
          <a:ea typeface="+mn-ea"/>
          <a:cs typeface="+mn-cs"/>
        </a:defRPr>
      </a:lvl5pPr>
      <a:lvl6pPr marL="8327098" indent="-757009" algn="l" defTabSz="2271027" rtl="0" eaLnBrk="1" latinLnBrk="0" hangingPunct="1">
        <a:lnSpc>
          <a:spcPct val="110000"/>
        </a:lnSpc>
        <a:spcBef>
          <a:spcPts val="2318"/>
        </a:spcBef>
        <a:buClr>
          <a:schemeClr val="tx2"/>
        </a:buClr>
        <a:buFont typeface="Gill Sans MT" panose="020B0502020104020203" pitchFamily="34" charset="0"/>
        <a:buChar char="–"/>
        <a:defRPr sz="4636" kern="1200">
          <a:solidFill>
            <a:schemeClr val="tx1">
              <a:lumMod val="65000"/>
              <a:lumOff val="35000"/>
            </a:schemeClr>
          </a:solidFill>
          <a:latin typeface="+mn-lt"/>
          <a:ea typeface="+mn-ea"/>
          <a:cs typeface="+mn-cs"/>
        </a:defRPr>
      </a:lvl6pPr>
      <a:lvl7pPr marL="9841116" indent="-757009" algn="l" defTabSz="2271027" rtl="0" eaLnBrk="1" latinLnBrk="0" hangingPunct="1">
        <a:lnSpc>
          <a:spcPct val="110000"/>
        </a:lnSpc>
        <a:spcBef>
          <a:spcPts val="2318"/>
        </a:spcBef>
        <a:buClr>
          <a:schemeClr val="tx2"/>
        </a:buClr>
        <a:buFont typeface="Arial" panose="020B0604020202020204" pitchFamily="34" charset="0"/>
        <a:buChar char="•"/>
        <a:defRPr sz="4636" kern="1200">
          <a:solidFill>
            <a:schemeClr val="tx1">
              <a:lumMod val="65000"/>
              <a:lumOff val="35000"/>
            </a:schemeClr>
          </a:solidFill>
          <a:latin typeface="+mn-lt"/>
          <a:ea typeface="+mn-ea"/>
          <a:cs typeface="+mn-cs"/>
        </a:defRPr>
      </a:lvl7pPr>
      <a:lvl8pPr marL="11355134" indent="-757009" algn="l" defTabSz="2271027" rtl="0" eaLnBrk="1" latinLnBrk="0" hangingPunct="1">
        <a:lnSpc>
          <a:spcPct val="110000"/>
        </a:lnSpc>
        <a:spcBef>
          <a:spcPts val="2318"/>
        </a:spcBef>
        <a:buClr>
          <a:schemeClr val="tx2"/>
        </a:buClr>
        <a:buFont typeface="Gill Sans MT" panose="020B0502020104020203" pitchFamily="34" charset="0"/>
        <a:buChar char="–"/>
        <a:defRPr sz="4636" kern="1200" baseline="0">
          <a:solidFill>
            <a:schemeClr val="tx1">
              <a:lumMod val="65000"/>
              <a:lumOff val="35000"/>
            </a:schemeClr>
          </a:solidFill>
          <a:latin typeface="+mn-lt"/>
          <a:ea typeface="+mn-ea"/>
          <a:cs typeface="+mn-cs"/>
        </a:defRPr>
      </a:lvl8pPr>
      <a:lvl9pPr marL="12869151" indent="-757009" algn="l" defTabSz="2271027" rtl="0" eaLnBrk="1" latinLnBrk="0" hangingPunct="1">
        <a:lnSpc>
          <a:spcPct val="110000"/>
        </a:lnSpc>
        <a:spcBef>
          <a:spcPts val="2318"/>
        </a:spcBef>
        <a:buClr>
          <a:schemeClr val="tx2"/>
        </a:buClr>
        <a:buFont typeface="Arial" panose="020B0604020202020204" pitchFamily="34" charset="0"/>
        <a:buChar char="•"/>
        <a:defRPr sz="4636" kern="1200" baseline="0">
          <a:solidFill>
            <a:schemeClr val="tx1">
              <a:lumMod val="65000"/>
              <a:lumOff val="35000"/>
            </a:schemeClr>
          </a:solidFill>
          <a:latin typeface="+mn-lt"/>
          <a:ea typeface="+mn-ea"/>
          <a:cs typeface="+mn-cs"/>
        </a:defRPr>
      </a:lvl9pPr>
    </p:bodyStyle>
    <p:otherStyle>
      <a:defPPr>
        <a:defRPr lang="en-US"/>
      </a:defPPr>
      <a:lvl1pPr marL="0" algn="l" defTabSz="2271027" rtl="0" eaLnBrk="1" latinLnBrk="0" hangingPunct="1">
        <a:defRPr sz="4471" kern="1200">
          <a:solidFill>
            <a:schemeClr val="tx1"/>
          </a:solidFill>
          <a:latin typeface="+mn-lt"/>
          <a:ea typeface="+mn-ea"/>
          <a:cs typeface="+mn-cs"/>
        </a:defRPr>
      </a:lvl1pPr>
      <a:lvl2pPr marL="1135513" algn="l" defTabSz="2271027" rtl="0" eaLnBrk="1" latinLnBrk="0" hangingPunct="1">
        <a:defRPr sz="4471" kern="1200">
          <a:solidFill>
            <a:schemeClr val="tx1"/>
          </a:solidFill>
          <a:latin typeface="+mn-lt"/>
          <a:ea typeface="+mn-ea"/>
          <a:cs typeface="+mn-cs"/>
        </a:defRPr>
      </a:lvl2pPr>
      <a:lvl3pPr marL="2271027" algn="l" defTabSz="2271027" rtl="0" eaLnBrk="1" latinLnBrk="0" hangingPunct="1">
        <a:defRPr sz="4471" kern="1200">
          <a:solidFill>
            <a:schemeClr val="tx1"/>
          </a:solidFill>
          <a:latin typeface="+mn-lt"/>
          <a:ea typeface="+mn-ea"/>
          <a:cs typeface="+mn-cs"/>
        </a:defRPr>
      </a:lvl3pPr>
      <a:lvl4pPr marL="3406540" algn="l" defTabSz="2271027" rtl="0" eaLnBrk="1" latinLnBrk="0" hangingPunct="1">
        <a:defRPr sz="4471" kern="1200">
          <a:solidFill>
            <a:schemeClr val="tx1"/>
          </a:solidFill>
          <a:latin typeface="+mn-lt"/>
          <a:ea typeface="+mn-ea"/>
          <a:cs typeface="+mn-cs"/>
        </a:defRPr>
      </a:lvl4pPr>
      <a:lvl5pPr marL="4542053" algn="l" defTabSz="2271027" rtl="0" eaLnBrk="1" latinLnBrk="0" hangingPunct="1">
        <a:defRPr sz="4471" kern="1200">
          <a:solidFill>
            <a:schemeClr val="tx1"/>
          </a:solidFill>
          <a:latin typeface="+mn-lt"/>
          <a:ea typeface="+mn-ea"/>
          <a:cs typeface="+mn-cs"/>
        </a:defRPr>
      </a:lvl5pPr>
      <a:lvl6pPr marL="5677567" algn="l" defTabSz="2271027" rtl="0" eaLnBrk="1" latinLnBrk="0" hangingPunct="1">
        <a:defRPr sz="4471" kern="1200">
          <a:solidFill>
            <a:schemeClr val="tx1"/>
          </a:solidFill>
          <a:latin typeface="+mn-lt"/>
          <a:ea typeface="+mn-ea"/>
          <a:cs typeface="+mn-cs"/>
        </a:defRPr>
      </a:lvl6pPr>
      <a:lvl7pPr marL="6813080" algn="l" defTabSz="2271027" rtl="0" eaLnBrk="1" latinLnBrk="0" hangingPunct="1">
        <a:defRPr sz="4471" kern="1200">
          <a:solidFill>
            <a:schemeClr val="tx1"/>
          </a:solidFill>
          <a:latin typeface="+mn-lt"/>
          <a:ea typeface="+mn-ea"/>
          <a:cs typeface="+mn-cs"/>
        </a:defRPr>
      </a:lvl7pPr>
      <a:lvl8pPr marL="7948593" algn="l" defTabSz="2271027" rtl="0" eaLnBrk="1" latinLnBrk="0" hangingPunct="1">
        <a:defRPr sz="4471" kern="1200">
          <a:solidFill>
            <a:schemeClr val="tx1"/>
          </a:solidFill>
          <a:latin typeface="+mn-lt"/>
          <a:ea typeface="+mn-ea"/>
          <a:cs typeface="+mn-cs"/>
        </a:defRPr>
      </a:lvl8pPr>
      <a:lvl9pPr marL="9084107" algn="l" defTabSz="2271027" rtl="0" eaLnBrk="1" latinLnBrk="0" hangingPunct="1">
        <a:defRPr sz="447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i.org/10.1186/1751-0759-4-7"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297880" y="2977009"/>
            <a:ext cx="24616496" cy="6903048"/>
          </a:xfrm>
          <a:prstGeom prst="rect">
            <a:avLst/>
          </a:prstGeom>
        </p:spPr>
        <p:txBody>
          <a:bodyPr lIns="467685" tIns="467685" rIns="467685" bIns="467685" anchor="ctr" anchorCtr="0">
            <a:noAutofit/>
          </a:bodyPr>
          <a:lstStyle/>
          <a:p>
            <a:pPr algn="ctr"/>
            <a:r>
              <a:rPr lang="lt-LT" sz="7800" b="1" cap="none" dirty="0" err="1">
                <a:latin typeface="Georgia" panose="02040502050405020303" pitchFamily="18" charset="0"/>
                <a:cs typeface="Times New Roman" panose="02020603050405020304" pitchFamily="18" charset="0"/>
              </a:rPr>
              <a:t>Resilience</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of</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Women</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Survivors</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of</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Intimate</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Partner</a:t>
            </a:r>
            <a:r>
              <a:rPr lang="lt-LT" sz="7800" b="1" cap="none" dirty="0">
                <a:latin typeface="Georgia" panose="02040502050405020303" pitchFamily="18" charset="0"/>
                <a:cs typeface="Times New Roman" panose="02020603050405020304" pitchFamily="18" charset="0"/>
              </a:rPr>
              <a:t> </a:t>
            </a:r>
            <a:r>
              <a:rPr lang="lt-LT" sz="7800" b="1" cap="none" dirty="0" err="1">
                <a:latin typeface="Georgia" panose="02040502050405020303" pitchFamily="18" charset="0"/>
                <a:cs typeface="Times New Roman" panose="02020603050405020304" pitchFamily="18" charset="0"/>
              </a:rPr>
              <a:t>Violence</a:t>
            </a:r>
            <a:endParaRPr lang="en-US" sz="7800" b="1" cap="none" dirty="0">
              <a:latin typeface="Georgia" panose="02040502050405020303" pitchFamily="18" charset="0"/>
              <a:cs typeface="Times New Roman" panose="02020603050405020304" pitchFamily="18" charset="0"/>
            </a:endParaRPr>
          </a:p>
        </p:txBody>
      </p:sp>
      <p:sp>
        <p:nvSpPr>
          <p:cNvPr id="121" name="Shape 121"/>
          <p:cNvSpPr txBox="1"/>
          <p:nvPr/>
        </p:nvSpPr>
        <p:spPr>
          <a:xfrm>
            <a:off x="15156515" y="10629754"/>
            <a:ext cx="13577801" cy="7857899"/>
          </a:xfrm>
          <a:prstGeom prst="rect">
            <a:avLst/>
          </a:prstGeom>
          <a:noFill/>
          <a:ln>
            <a:noFill/>
          </a:ln>
        </p:spPr>
        <p:txBody>
          <a:bodyPr lIns="467685" tIns="467685" rIns="467685" bIns="467685" anchor="t" anchorCtr="0">
            <a:noAutofit/>
          </a:bodyPr>
          <a:lstStyle/>
          <a:p>
            <a:r>
              <a:rPr lang="en" sz="5200" b="1" dirty="0">
                <a:solidFill>
                  <a:srgbClr val="F23C1A"/>
                </a:solidFill>
                <a:latin typeface="Georgia" panose="02040502050405020303" pitchFamily="18" charset="0"/>
                <a:ea typeface="Nixie One"/>
                <a:cs typeface="Nixie One"/>
                <a:sym typeface="Nixie One"/>
              </a:rPr>
              <a:t>METHODS</a:t>
            </a:r>
            <a:endParaRPr lang="en" sz="5200" b="1" dirty="0">
              <a:solidFill>
                <a:srgbClr val="F23C1A"/>
              </a:solidFill>
              <a:highlight>
                <a:srgbClr val="94BF6E"/>
              </a:highlight>
              <a:latin typeface="Georgia" panose="02040502050405020303" pitchFamily="18" charset="0"/>
              <a:ea typeface="Nixie One"/>
              <a:cs typeface="Nixie One"/>
              <a:sym typeface="Nixie One"/>
            </a:endParaRPr>
          </a:p>
          <a:p>
            <a:pPr marL="514350" indent="-514350" algn="just">
              <a:buAutoNum type="arabicPeriod"/>
            </a:pPr>
            <a:r>
              <a:rPr lang="en-US" sz="3200" dirty="0">
                <a:solidFill>
                  <a:schemeClr val="tx2"/>
                </a:solidFill>
                <a:latin typeface="Georgia" panose="02040502050405020303" pitchFamily="18" charset="0"/>
              </a:rPr>
              <a:t>The sample consisted of </a:t>
            </a:r>
            <a:r>
              <a:rPr lang="en-US" sz="3200" b="1" dirty="0">
                <a:solidFill>
                  <a:schemeClr val="tx2"/>
                </a:solidFill>
                <a:latin typeface="Georgia" panose="02040502050405020303" pitchFamily="18" charset="0"/>
              </a:rPr>
              <a:t>217</a:t>
            </a:r>
            <a:r>
              <a:rPr lang="en-US" sz="3200" dirty="0">
                <a:solidFill>
                  <a:schemeClr val="tx2"/>
                </a:solidFill>
                <a:latin typeface="Georgia" panose="02040502050405020303" pitchFamily="18" charset="0"/>
              </a:rPr>
              <a:t> women survivors of IPV; the average age of participants was 38.92 years (SD = 10.29). </a:t>
            </a:r>
          </a:p>
          <a:p>
            <a:pPr algn="just"/>
            <a:endParaRPr lang="en-US" sz="3200" dirty="0">
              <a:solidFill>
                <a:schemeClr val="tx2"/>
              </a:solidFill>
              <a:latin typeface="Georgia" panose="02040502050405020303" pitchFamily="18" charset="0"/>
            </a:endParaRPr>
          </a:p>
          <a:p>
            <a:pPr algn="just"/>
            <a:r>
              <a:rPr lang="en-US" sz="3200" dirty="0">
                <a:solidFill>
                  <a:schemeClr val="tx2"/>
                </a:solidFill>
                <a:latin typeface="Georgia" panose="02040502050405020303" pitchFamily="18" charset="0"/>
              </a:rPr>
              <a:t>2. The sample consisted of </a:t>
            </a:r>
            <a:r>
              <a:rPr lang="en-US" sz="3200" b="1" dirty="0">
                <a:solidFill>
                  <a:schemeClr val="tx2"/>
                </a:solidFill>
                <a:latin typeface="Georgia" panose="02040502050405020303" pitchFamily="18" charset="0"/>
              </a:rPr>
              <a:t>421</a:t>
            </a:r>
            <a:r>
              <a:rPr lang="en-US" sz="3200" dirty="0">
                <a:solidFill>
                  <a:schemeClr val="tx2"/>
                </a:solidFill>
                <a:latin typeface="Georgia" panose="02040502050405020303" pitchFamily="18" charset="0"/>
              </a:rPr>
              <a:t> women survivors of IPV; the average age of participants was 41.70 years (SD = 11.96). </a:t>
            </a:r>
          </a:p>
          <a:p>
            <a:pPr marL="514350" indent="-514350" algn="just">
              <a:buAutoNum type="arabicPeriod"/>
            </a:pPr>
            <a:endParaRPr lang="en-US" sz="3200" dirty="0">
              <a:solidFill>
                <a:schemeClr val="tx2"/>
              </a:solidFill>
              <a:latin typeface="Georgia" panose="02040502050405020303" pitchFamily="18" charset="0"/>
            </a:endParaRPr>
          </a:p>
          <a:p>
            <a:pPr algn="just"/>
            <a:r>
              <a:rPr lang="en-US" sz="3200" dirty="0">
                <a:solidFill>
                  <a:schemeClr val="tx2"/>
                </a:solidFill>
                <a:latin typeface="Georgia" panose="02040502050405020303" pitchFamily="18" charset="0"/>
              </a:rPr>
              <a:t>Mediation and Latent profile analyses were performed using </a:t>
            </a:r>
            <a:r>
              <a:rPr lang="en-US" sz="3200" dirty="0" err="1">
                <a:solidFill>
                  <a:schemeClr val="tx2"/>
                </a:solidFill>
                <a:latin typeface="Georgia" panose="02040502050405020303" pitchFamily="18" charset="0"/>
              </a:rPr>
              <a:t>Mplus</a:t>
            </a:r>
            <a:r>
              <a:rPr lang="en-US" sz="3200" dirty="0">
                <a:solidFill>
                  <a:schemeClr val="tx2"/>
                </a:solidFill>
                <a:latin typeface="Georgia" panose="02040502050405020303" pitchFamily="18" charset="0"/>
              </a:rPr>
              <a:t>.</a:t>
            </a:r>
          </a:p>
          <a:p>
            <a:pPr algn="just"/>
            <a:endParaRPr lang="en-US" sz="3200" dirty="0">
              <a:solidFill>
                <a:schemeClr val="tx2"/>
              </a:solidFill>
              <a:latin typeface="Georgia" panose="02040502050405020303" pitchFamily="18" charset="0"/>
            </a:endParaRPr>
          </a:p>
          <a:p>
            <a:pPr algn="just"/>
            <a:r>
              <a:rPr lang="en-US" sz="3200" dirty="0">
                <a:solidFill>
                  <a:schemeClr val="tx2"/>
                </a:solidFill>
                <a:latin typeface="Georgia" panose="02040502050405020303" pitchFamily="18" charset="0"/>
              </a:rPr>
              <a:t>Self-report measures were used: </a:t>
            </a:r>
          </a:p>
          <a:p>
            <a:pPr marL="457200" indent="-457200">
              <a:buFont typeface="Arial" panose="020B0604020202020204" pitchFamily="34" charset="0"/>
              <a:buChar char="•"/>
            </a:pPr>
            <a:r>
              <a:rPr lang="en-US" sz="3200" dirty="0">
                <a:solidFill>
                  <a:schemeClr val="tx2"/>
                </a:solidFill>
                <a:latin typeface="Georgia" panose="02040502050405020303" pitchFamily="18" charset="0"/>
              </a:rPr>
              <a:t>Posttraumatic Growth Inventory (short form; </a:t>
            </a:r>
            <a:r>
              <a:rPr lang="en-US" sz="3200" dirty="0" err="1">
                <a:solidFill>
                  <a:schemeClr val="tx2"/>
                </a:solidFill>
                <a:latin typeface="Georgia" panose="02040502050405020303" pitchFamily="18" charset="0"/>
              </a:rPr>
              <a:t>Cann</a:t>
            </a:r>
            <a:r>
              <a:rPr lang="en-US" sz="3200" dirty="0">
                <a:solidFill>
                  <a:schemeClr val="tx2"/>
                </a:solidFill>
                <a:latin typeface="Georgia" panose="02040502050405020303" pitchFamily="18" charset="0"/>
              </a:rPr>
              <a:t> et al., 2010)</a:t>
            </a:r>
          </a:p>
          <a:p>
            <a:pPr marL="457200" indent="-457200" algn="just">
              <a:buFont typeface="Arial" panose="020B0604020202020204" pitchFamily="34" charset="0"/>
              <a:buChar char="•"/>
            </a:pPr>
            <a:r>
              <a:rPr lang="en-US" sz="3200" dirty="0">
                <a:solidFill>
                  <a:schemeClr val="tx2"/>
                </a:solidFill>
                <a:latin typeface="Georgia" panose="02040502050405020303" pitchFamily="18" charset="0"/>
              </a:rPr>
              <a:t>The 14-Item Resilience Scale (</a:t>
            </a:r>
            <a:r>
              <a:rPr lang="en-US" sz="3200" dirty="0" err="1">
                <a:solidFill>
                  <a:schemeClr val="tx2"/>
                </a:solidFill>
                <a:latin typeface="Georgia" panose="02040502050405020303" pitchFamily="18" charset="0"/>
              </a:rPr>
              <a:t>Wagnild</a:t>
            </a:r>
            <a:r>
              <a:rPr lang="en-US" sz="3200" dirty="0">
                <a:solidFill>
                  <a:schemeClr val="tx2"/>
                </a:solidFill>
                <a:latin typeface="Georgia" panose="02040502050405020303" pitchFamily="18" charset="0"/>
              </a:rPr>
              <a:t> &amp; Young, 1993)</a:t>
            </a:r>
          </a:p>
          <a:p>
            <a:pPr marL="457200" indent="-457200" algn="just">
              <a:buFont typeface="Arial" panose="020B0604020202020204" pitchFamily="34" charset="0"/>
              <a:buChar char="•"/>
            </a:pPr>
            <a:r>
              <a:rPr lang="en-US" sz="3200" dirty="0">
                <a:solidFill>
                  <a:schemeClr val="tx2"/>
                </a:solidFill>
                <a:latin typeface="Georgia" panose="02040502050405020303" pitchFamily="18" charset="0"/>
              </a:rPr>
              <a:t>Centrality of Events Scale (Berntsen &amp; Rubin, 2006)</a:t>
            </a:r>
          </a:p>
          <a:p>
            <a:pPr marL="457200" indent="-457200" algn="just">
              <a:buFont typeface="Arial" panose="020B0604020202020204" pitchFamily="34" charset="0"/>
              <a:buChar char="•"/>
            </a:pPr>
            <a:r>
              <a:rPr lang="en-US" sz="3200" dirty="0">
                <a:solidFill>
                  <a:schemeClr val="tx2"/>
                </a:solidFill>
                <a:latin typeface="Georgia" panose="02040502050405020303" pitchFamily="18" charset="0"/>
              </a:rPr>
              <a:t>Impact of Event Scale-Revised (Weiss &amp; </a:t>
            </a:r>
            <a:r>
              <a:rPr lang="en-US" sz="3200" dirty="0" err="1">
                <a:solidFill>
                  <a:schemeClr val="tx2"/>
                </a:solidFill>
                <a:latin typeface="Georgia" panose="02040502050405020303" pitchFamily="18" charset="0"/>
              </a:rPr>
              <a:t>Marmar</a:t>
            </a:r>
            <a:r>
              <a:rPr lang="en-US" sz="3200" dirty="0">
                <a:solidFill>
                  <a:schemeClr val="tx2"/>
                </a:solidFill>
                <a:latin typeface="Georgia" panose="02040502050405020303" pitchFamily="18" charset="0"/>
              </a:rPr>
              <a:t>, 1996)</a:t>
            </a:r>
            <a:endParaRPr lang="lt-LT" sz="3600" dirty="0">
              <a:solidFill>
                <a:srgbClr val="114454"/>
              </a:solidFill>
              <a:latin typeface="Georgia" panose="02040502050405020303" pitchFamily="18" charset="0"/>
            </a:endParaRPr>
          </a:p>
          <a:p>
            <a:pPr algn="just"/>
            <a:endParaRPr lang="lt-LT" sz="3600" dirty="0">
              <a:solidFill>
                <a:srgbClr val="114454"/>
              </a:solidFill>
              <a:latin typeface="Georgia" panose="02040502050405020303" pitchFamily="18" charset="0"/>
            </a:endParaRPr>
          </a:p>
          <a:p>
            <a:pPr algn="just"/>
            <a:endParaRPr lang="lt-LT" sz="3600" dirty="0">
              <a:solidFill>
                <a:srgbClr val="114454"/>
              </a:solidFill>
              <a:latin typeface="Georgia" panose="02040502050405020303" pitchFamily="18" charset="0"/>
            </a:endParaRPr>
          </a:p>
        </p:txBody>
      </p:sp>
      <p:sp>
        <p:nvSpPr>
          <p:cNvPr id="4097" name="Rectangle 1"/>
          <p:cNvSpPr>
            <a:spLocks noChangeArrowheads="1"/>
          </p:cNvSpPr>
          <p:nvPr/>
        </p:nvSpPr>
        <p:spPr bwMode="auto">
          <a:xfrm>
            <a:off x="6670115" y="7508471"/>
            <a:ext cx="17160722" cy="20689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lnSpc>
                <a:spcPct val="150000"/>
              </a:lnSpc>
              <a:spcBef>
                <a:spcPct val="0"/>
              </a:spcBef>
              <a:spcAft>
                <a:spcPct val="0"/>
              </a:spcAft>
            </a:pPr>
            <a:r>
              <a:rPr lang="en-US" sz="5200" dirty="0" err="1">
                <a:solidFill>
                  <a:schemeClr val="tx2"/>
                </a:solidFill>
                <a:latin typeface="Georgia" panose="02040502050405020303" pitchFamily="18" charset="0"/>
                <a:ea typeface="Calibri" pitchFamily="34" charset="0"/>
                <a:cs typeface="Times New Roman" pitchFamily="18" charset="0"/>
              </a:rPr>
              <a:t>Aist</a:t>
            </a:r>
            <a:r>
              <a:rPr lang="lt-LT" sz="5200" dirty="0">
                <a:solidFill>
                  <a:schemeClr val="tx2"/>
                </a:solidFill>
                <a:latin typeface="Georgia" panose="02040502050405020303" pitchFamily="18" charset="0"/>
                <a:ea typeface="Calibri" pitchFamily="34" charset="0"/>
                <a:cs typeface="Times New Roman" pitchFamily="18" charset="0"/>
              </a:rPr>
              <a:t>ė </a:t>
            </a:r>
            <a:r>
              <a:rPr lang="lt-LT" sz="5200" dirty="0" err="1">
                <a:solidFill>
                  <a:schemeClr val="tx2"/>
                </a:solidFill>
                <a:latin typeface="Georgia" panose="02040502050405020303" pitchFamily="18" charset="0"/>
                <a:ea typeface="Calibri" pitchFamily="34" charset="0"/>
                <a:cs typeface="Times New Roman" pitchFamily="18" charset="0"/>
              </a:rPr>
              <a:t>Bakaitytė</a:t>
            </a:r>
            <a:endParaRPr kumimoji="0" lang="lt-LT" sz="5200" i="0" u="none" strike="noStrike" cap="none" normalizeH="0" baseline="0" dirty="0">
              <a:ln>
                <a:noFill/>
              </a:ln>
              <a:solidFill>
                <a:schemeClr val="tx2"/>
              </a:solidFill>
              <a:effectLst/>
              <a:latin typeface="Georgia" panose="02040502050405020303" pitchFamily="18" charset="0"/>
              <a:ea typeface="Calibri" pitchFamily="34" charset="0"/>
              <a:cs typeface="Times New Roman" pitchFamily="18" charset="0"/>
            </a:endParaRPr>
          </a:p>
          <a:p>
            <a:pPr algn="ctr" fontAlgn="base">
              <a:lnSpc>
                <a:spcPct val="150000"/>
              </a:lnSpc>
              <a:spcBef>
                <a:spcPct val="0"/>
              </a:spcBef>
              <a:spcAft>
                <a:spcPct val="0"/>
              </a:spcAft>
            </a:pPr>
            <a:r>
              <a:rPr lang="lt-LT" sz="3600" dirty="0">
                <a:solidFill>
                  <a:schemeClr val="tx2"/>
                </a:solidFill>
                <a:latin typeface="Georgia" panose="02040502050405020303" pitchFamily="18" charset="0"/>
                <a:ea typeface="Calibri" pitchFamily="34" charset="0"/>
                <a:cs typeface="Times New Roman" pitchFamily="18" charset="0"/>
              </a:rPr>
              <a:t>Mykolas Romeris University, Lithuania</a:t>
            </a:r>
            <a:endParaRPr kumimoji="0" lang="lt-LT" sz="3600" u="none" strike="noStrike" cap="none" normalizeH="0" baseline="0" dirty="0">
              <a:ln>
                <a:noFill/>
              </a:ln>
              <a:solidFill>
                <a:schemeClr val="tx2"/>
              </a:solidFill>
              <a:effectLst/>
              <a:latin typeface="Georgia" panose="02040502050405020303" pitchFamily="18" charset="0"/>
              <a:ea typeface="Calibri" pitchFamily="34" charset="0"/>
              <a:cs typeface="Times New Roman" pitchFamily="18" charset="0"/>
            </a:endParaRPr>
          </a:p>
        </p:txBody>
      </p:sp>
      <p:sp>
        <p:nvSpPr>
          <p:cNvPr id="38" name="Shape 120"/>
          <p:cNvSpPr txBox="1"/>
          <p:nvPr/>
        </p:nvSpPr>
        <p:spPr>
          <a:xfrm>
            <a:off x="2146392" y="10629754"/>
            <a:ext cx="13304847" cy="9478353"/>
          </a:xfrm>
          <a:prstGeom prst="rect">
            <a:avLst/>
          </a:prstGeom>
          <a:noFill/>
          <a:ln>
            <a:noFill/>
          </a:ln>
        </p:spPr>
        <p:txBody>
          <a:bodyPr lIns="467685" tIns="467685" rIns="467685" bIns="467685" anchor="t" anchorCtr="0">
            <a:noAutofit/>
          </a:bodyPr>
          <a:lstStyle/>
          <a:p>
            <a:pPr>
              <a:spcBef>
                <a:spcPts val="3069"/>
              </a:spcBef>
            </a:pPr>
            <a:r>
              <a:rPr lang="en" sz="5200" b="1" dirty="0">
                <a:solidFill>
                  <a:srgbClr val="F23C1A"/>
                </a:solidFill>
                <a:latin typeface="Georgia" panose="02040502050405020303" pitchFamily="18" charset="0"/>
                <a:ea typeface="Nixie One"/>
                <a:cs typeface="Nixie One"/>
                <a:sym typeface="Nixie One"/>
              </a:rPr>
              <a:t>BACKGROUND</a:t>
            </a:r>
          </a:p>
          <a:p>
            <a:pPr algn="just"/>
            <a:r>
              <a:rPr lang="en-US" sz="3200" dirty="0">
                <a:solidFill>
                  <a:schemeClr val="tx2"/>
                </a:solidFill>
                <a:latin typeface="Georgia" panose="02040502050405020303" pitchFamily="18" charset="0"/>
              </a:rPr>
              <a:t>In recent years, more attention is given to a positive aspect of traumatic experiences such as posttraumatic growth (PTG) and resilience (Tedeschi &amp; Blevins, 201</a:t>
            </a:r>
            <a:r>
              <a:rPr lang="lt-LT" sz="3200" dirty="0">
                <a:solidFill>
                  <a:schemeClr val="tx2"/>
                </a:solidFill>
                <a:latin typeface="Georgia" panose="02040502050405020303" pitchFamily="18" charset="0"/>
              </a:rPr>
              <a:t>7</a:t>
            </a:r>
            <a:r>
              <a:rPr lang="en-US" sz="3200" dirty="0">
                <a:solidFill>
                  <a:schemeClr val="tx2"/>
                </a:solidFill>
                <a:latin typeface="Georgia" panose="02040502050405020303" pitchFamily="18" charset="0"/>
              </a:rPr>
              <a:t>). However, the relation between the two often raises discussions among researchers. </a:t>
            </a:r>
          </a:p>
          <a:p>
            <a:pPr algn="just"/>
            <a:endParaRPr lang="en-US" sz="3200" dirty="0">
              <a:solidFill>
                <a:schemeClr val="tx2"/>
              </a:solidFill>
              <a:latin typeface="Georgia" panose="02040502050405020303" pitchFamily="18" charset="0"/>
            </a:endParaRPr>
          </a:p>
          <a:p>
            <a:pPr algn="just"/>
            <a:r>
              <a:rPr lang="en-US" sz="3200" dirty="0">
                <a:solidFill>
                  <a:schemeClr val="tx2"/>
                </a:solidFill>
                <a:latin typeface="Georgia" panose="02040502050405020303" pitchFamily="18" charset="0"/>
              </a:rPr>
              <a:t>The theory of PTG suggests different paths after the trauma: resilient response with no greater change and the path leading to PTG which promotes resilience (Tedeschi et al., 2018). Studies on the link between PTG and resilience are inconsistent, indicating a positive, negative, or no relationship at all (</a:t>
            </a:r>
            <a:r>
              <a:rPr lang="en-US" sz="3200" dirty="0" err="1">
                <a:solidFill>
                  <a:schemeClr val="tx2"/>
                </a:solidFill>
                <a:latin typeface="Georgia" panose="02040502050405020303" pitchFamily="18" charset="0"/>
              </a:rPr>
              <a:t>Oginska-Bulik</a:t>
            </a:r>
            <a:r>
              <a:rPr lang="en-US" sz="3200" dirty="0">
                <a:solidFill>
                  <a:schemeClr val="tx2"/>
                </a:solidFill>
                <a:latin typeface="Georgia" panose="02040502050405020303" pitchFamily="18" charset="0"/>
              </a:rPr>
              <a:t>, 2015; Nishi et al., 2010; Levine et al., 2009).  Time after the traumatic experience may be one of the factors associated with this relation.</a:t>
            </a:r>
            <a:endParaRPr lang="lt-LT" sz="3200" dirty="0">
              <a:solidFill>
                <a:schemeClr val="tx2"/>
              </a:solidFill>
              <a:latin typeface="Georgia" panose="02040502050405020303" pitchFamily="18" charset="0"/>
            </a:endParaRPr>
          </a:p>
          <a:p>
            <a:pPr algn="just"/>
            <a:endParaRPr lang="en-US" sz="3200" dirty="0">
              <a:solidFill>
                <a:schemeClr val="tx2"/>
              </a:solidFill>
              <a:latin typeface="Georgia" panose="02040502050405020303" pitchFamily="18" charset="0"/>
            </a:endParaRPr>
          </a:p>
          <a:p>
            <a:pPr algn="just"/>
            <a:r>
              <a:rPr lang="en-US" sz="3200" dirty="0">
                <a:solidFill>
                  <a:schemeClr val="tx2"/>
                </a:solidFill>
                <a:latin typeface="Georgia" panose="02040502050405020303" pitchFamily="18" charset="0"/>
              </a:rPr>
              <a:t>Therefore, the presented studies analyzed resilience of women survivors of intimate partner violence through the lens of the theoretical model of PTG.</a:t>
            </a:r>
          </a:p>
        </p:txBody>
      </p:sp>
      <p:sp>
        <p:nvSpPr>
          <p:cNvPr id="2" name="Rectangle 1"/>
          <p:cNvSpPr/>
          <p:nvPr/>
        </p:nvSpPr>
        <p:spPr>
          <a:xfrm>
            <a:off x="2308889" y="35445822"/>
            <a:ext cx="26738922" cy="3600986"/>
          </a:xfrm>
          <a:prstGeom prst="rect">
            <a:avLst/>
          </a:prstGeom>
        </p:spPr>
        <p:txBody>
          <a:bodyPr wrap="square">
            <a:spAutoFit/>
          </a:bodyPr>
          <a:lstStyle/>
          <a:p>
            <a:pPr lvl="0">
              <a:spcBef>
                <a:spcPts val="3069"/>
              </a:spcBef>
            </a:pPr>
            <a:r>
              <a:rPr lang="en" sz="5200" b="1" dirty="0">
                <a:solidFill>
                  <a:srgbClr val="F23C1A"/>
                </a:solidFill>
                <a:latin typeface="Georgia" panose="02040502050405020303" pitchFamily="18" charset="0"/>
                <a:ea typeface="Nixie One"/>
                <a:cs typeface="Nixie One"/>
                <a:sym typeface="Nixie One"/>
              </a:rPr>
              <a:t>REFERENCES</a:t>
            </a:r>
          </a:p>
          <a:p>
            <a:pPr marL="457200" indent="-457200" algn="just" defTabSz="2949575">
              <a:buFont typeface="+mj-lt"/>
              <a:buAutoNum type="arabicPeriod"/>
              <a:defRPr/>
            </a:pPr>
            <a:r>
              <a:rPr lang="lt-LT" sz="2200" dirty="0">
                <a:solidFill>
                  <a:schemeClr val="tx2"/>
                </a:solidFill>
                <a:latin typeface="Georgia" panose="02040502050405020303" pitchFamily="18" charset="0"/>
                <a:cs typeface="Times New Roman" pitchFamily="18" charset="0"/>
              </a:rPr>
              <a:t>Levine, S. Z., </a:t>
            </a:r>
            <a:r>
              <a:rPr lang="lt-LT" sz="2200" dirty="0" err="1">
                <a:solidFill>
                  <a:schemeClr val="tx2"/>
                </a:solidFill>
                <a:latin typeface="Georgia" panose="02040502050405020303" pitchFamily="18" charset="0"/>
                <a:cs typeface="Times New Roman" pitchFamily="18" charset="0"/>
              </a:rPr>
              <a:t>Laufer</a:t>
            </a:r>
            <a:r>
              <a:rPr lang="lt-LT" sz="2200" dirty="0">
                <a:solidFill>
                  <a:schemeClr val="tx2"/>
                </a:solidFill>
                <a:latin typeface="Georgia" panose="02040502050405020303" pitchFamily="18" charset="0"/>
                <a:cs typeface="Times New Roman" pitchFamily="18" charset="0"/>
              </a:rPr>
              <a:t>, A., </a:t>
            </a:r>
            <a:r>
              <a:rPr lang="lt-LT" sz="2200" dirty="0" err="1">
                <a:solidFill>
                  <a:schemeClr val="tx2"/>
                </a:solidFill>
                <a:latin typeface="Georgia" panose="02040502050405020303" pitchFamily="18" charset="0"/>
                <a:cs typeface="Times New Roman" pitchFamily="18" charset="0"/>
              </a:rPr>
              <a:t>Stein</a:t>
            </a:r>
            <a:r>
              <a:rPr lang="lt-LT" sz="2200" dirty="0">
                <a:solidFill>
                  <a:schemeClr val="tx2"/>
                </a:solidFill>
                <a:latin typeface="Georgia" panose="02040502050405020303" pitchFamily="18" charset="0"/>
                <a:cs typeface="Times New Roman" pitchFamily="18" charset="0"/>
              </a:rPr>
              <a:t>, E., </a:t>
            </a:r>
            <a:r>
              <a:rPr lang="lt-LT" sz="2200" dirty="0" err="1">
                <a:solidFill>
                  <a:schemeClr val="tx2"/>
                </a:solidFill>
                <a:latin typeface="Georgia" panose="02040502050405020303" pitchFamily="18" charset="0"/>
                <a:cs typeface="Times New Roman" pitchFamily="18" charset="0"/>
              </a:rPr>
              <a:t>Hamma-Raz</a:t>
            </a:r>
            <a:r>
              <a:rPr lang="lt-LT" sz="2200" dirty="0">
                <a:solidFill>
                  <a:schemeClr val="tx2"/>
                </a:solidFill>
                <a:latin typeface="Georgia" panose="02040502050405020303" pitchFamily="18" charset="0"/>
                <a:cs typeface="Times New Roman" pitchFamily="18" charset="0"/>
              </a:rPr>
              <a:t>, Y., &amp; </a:t>
            </a:r>
            <a:r>
              <a:rPr lang="lt-LT" sz="2200" dirty="0" err="1">
                <a:solidFill>
                  <a:schemeClr val="tx2"/>
                </a:solidFill>
                <a:latin typeface="Georgia" panose="02040502050405020303" pitchFamily="18" charset="0"/>
                <a:cs typeface="Times New Roman" pitchFamily="18" charset="0"/>
              </a:rPr>
              <a:t>Solomon</a:t>
            </a:r>
            <a:r>
              <a:rPr lang="lt-LT" sz="2200" dirty="0">
                <a:solidFill>
                  <a:schemeClr val="tx2"/>
                </a:solidFill>
                <a:latin typeface="Georgia" panose="02040502050405020303" pitchFamily="18" charset="0"/>
                <a:cs typeface="Times New Roman" pitchFamily="18" charset="0"/>
              </a:rPr>
              <a:t>, Z. (2009). </a:t>
            </a:r>
            <a:r>
              <a:rPr lang="lt-LT" sz="2200" dirty="0" err="1">
                <a:solidFill>
                  <a:schemeClr val="tx2"/>
                </a:solidFill>
                <a:latin typeface="Georgia" panose="02040502050405020303" pitchFamily="18" charset="0"/>
                <a:cs typeface="Times New Roman" pitchFamily="18" charset="0"/>
              </a:rPr>
              <a:t>Examining</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the</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relationship</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between</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resilience</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and</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posttraumatic</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growth</a:t>
            </a:r>
            <a:r>
              <a:rPr lang="lt-LT" sz="2200" dirty="0">
                <a:solidFill>
                  <a:schemeClr val="tx2"/>
                </a:solidFill>
                <a:latin typeface="Georgia" panose="02040502050405020303" pitchFamily="18" charset="0"/>
                <a:cs typeface="Times New Roman" pitchFamily="18" charset="0"/>
              </a:rPr>
              <a:t>. </a:t>
            </a:r>
            <a:r>
              <a:rPr lang="lt-LT" sz="2200" i="1" dirty="0" err="1">
                <a:solidFill>
                  <a:schemeClr val="tx2"/>
                </a:solidFill>
                <a:latin typeface="Georgia" panose="02040502050405020303" pitchFamily="18" charset="0"/>
                <a:cs typeface="Times New Roman" pitchFamily="18" charset="0"/>
              </a:rPr>
              <a:t>Journal</a:t>
            </a:r>
            <a:r>
              <a:rPr lang="lt-LT" sz="2200" i="1" dirty="0">
                <a:solidFill>
                  <a:schemeClr val="tx2"/>
                </a:solidFill>
                <a:latin typeface="Georgia" panose="02040502050405020303" pitchFamily="18" charset="0"/>
                <a:cs typeface="Times New Roman" pitchFamily="18" charset="0"/>
              </a:rPr>
              <a:t> </a:t>
            </a:r>
            <a:r>
              <a:rPr lang="lt-LT" sz="2200" i="1" dirty="0" err="1">
                <a:solidFill>
                  <a:schemeClr val="tx2"/>
                </a:solidFill>
                <a:latin typeface="Georgia" panose="02040502050405020303" pitchFamily="18" charset="0"/>
                <a:cs typeface="Times New Roman" pitchFamily="18" charset="0"/>
              </a:rPr>
              <a:t>of</a:t>
            </a:r>
            <a:r>
              <a:rPr lang="lt-LT" sz="2200" i="1" dirty="0">
                <a:solidFill>
                  <a:schemeClr val="tx2"/>
                </a:solidFill>
                <a:latin typeface="Georgia" panose="02040502050405020303" pitchFamily="18" charset="0"/>
                <a:cs typeface="Times New Roman" pitchFamily="18" charset="0"/>
              </a:rPr>
              <a:t> </a:t>
            </a:r>
            <a:r>
              <a:rPr lang="lt-LT" sz="2200" i="1" dirty="0" err="1">
                <a:solidFill>
                  <a:schemeClr val="tx2"/>
                </a:solidFill>
                <a:latin typeface="Georgia" panose="02040502050405020303" pitchFamily="18" charset="0"/>
                <a:cs typeface="Times New Roman" pitchFamily="18" charset="0"/>
              </a:rPr>
              <a:t>Traumatic</a:t>
            </a:r>
            <a:r>
              <a:rPr lang="lt-LT" sz="2200" i="1" dirty="0">
                <a:solidFill>
                  <a:schemeClr val="tx2"/>
                </a:solidFill>
                <a:latin typeface="Georgia" panose="02040502050405020303" pitchFamily="18" charset="0"/>
                <a:cs typeface="Times New Roman" pitchFamily="18" charset="0"/>
              </a:rPr>
              <a:t> </a:t>
            </a:r>
            <a:r>
              <a:rPr lang="lt-LT" sz="2200" i="1" dirty="0" err="1">
                <a:solidFill>
                  <a:schemeClr val="tx2"/>
                </a:solidFill>
                <a:latin typeface="Georgia" panose="02040502050405020303" pitchFamily="18" charset="0"/>
                <a:cs typeface="Times New Roman" pitchFamily="18" charset="0"/>
              </a:rPr>
              <a:t>Stress</a:t>
            </a:r>
            <a:r>
              <a:rPr lang="lt-LT" sz="2200" i="1" dirty="0">
                <a:solidFill>
                  <a:schemeClr val="tx2"/>
                </a:solidFill>
                <a:latin typeface="Georgia" panose="02040502050405020303" pitchFamily="18" charset="0"/>
                <a:cs typeface="Times New Roman" pitchFamily="18" charset="0"/>
              </a:rPr>
              <a:t>, 22</a:t>
            </a:r>
            <a:r>
              <a:rPr lang="lt-LT" sz="2200" dirty="0">
                <a:solidFill>
                  <a:schemeClr val="tx2"/>
                </a:solidFill>
                <a:latin typeface="Georgia" panose="02040502050405020303" pitchFamily="18" charset="0"/>
                <a:cs typeface="Times New Roman" pitchFamily="18" charset="0"/>
              </a:rPr>
              <a:t>(4), 282–286. DOI: 10.1002/jts.20409</a:t>
            </a:r>
          </a:p>
          <a:p>
            <a:pPr marL="457200" indent="-457200" algn="just" defTabSz="2949575">
              <a:buFont typeface="+mj-lt"/>
              <a:buAutoNum type="arabicPeriod"/>
              <a:defRPr/>
            </a:pPr>
            <a:r>
              <a:rPr lang="lt-LT" sz="2200" dirty="0" err="1">
                <a:solidFill>
                  <a:schemeClr val="tx2"/>
                </a:solidFill>
                <a:latin typeface="Georgia" panose="02040502050405020303" pitchFamily="18" charset="0"/>
                <a:cs typeface="Times New Roman" pitchFamily="18" charset="0"/>
              </a:rPr>
              <a:t>Nishi</a:t>
            </a:r>
            <a:r>
              <a:rPr lang="lt-LT" sz="2200" dirty="0">
                <a:solidFill>
                  <a:schemeClr val="tx2"/>
                </a:solidFill>
                <a:latin typeface="Georgia" panose="02040502050405020303" pitchFamily="18" charset="0"/>
                <a:cs typeface="Times New Roman" pitchFamily="18" charset="0"/>
              </a:rPr>
              <a:t>, D., </a:t>
            </a:r>
            <a:r>
              <a:rPr lang="lt-LT" sz="2200" dirty="0" err="1">
                <a:solidFill>
                  <a:schemeClr val="tx2"/>
                </a:solidFill>
                <a:latin typeface="Georgia" panose="02040502050405020303" pitchFamily="18" charset="0"/>
                <a:cs typeface="Times New Roman" pitchFamily="18" charset="0"/>
              </a:rPr>
              <a:t>Matsuoka</a:t>
            </a:r>
            <a:r>
              <a:rPr lang="lt-LT" sz="2200" dirty="0">
                <a:solidFill>
                  <a:schemeClr val="tx2"/>
                </a:solidFill>
                <a:latin typeface="Georgia" panose="02040502050405020303" pitchFamily="18" charset="0"/>
                <a:cs typeface="Times New Roman" pitchFamily="18" charset="0"/>
              </a:rPr>
              <a:t>, Y., &amp; </a:t>
            </a:r>
            <a:r>
              <a:rPr lang="lt-LT" sz="2200" dirty="0" err="1">
                <a:solidFill>
                  <a:schemeClr val="tx2"/>
                </a:solidFill>
                <a:latin typeface="Georgia" panose="02040502050405020303" pitchFamily="18" charset="0"/>
                <a:cs typeface="Times New Roman" pitchFamily="18" charset="0"/>
              </a:rPr>
              <a:t>Kim</a:t>
            </a:r>
            <a:r>
              <a:rPr lang="lt-LT" sz="2200" dirty="0">
                <a:solidFill>
                  <a:schemeClr val="tx2"/>
                </a:solidFill>
                <a:latin typeface="Georgia" panose="02040502050405020303" pitchFamily="18" charset="0"/>
                <a:cs typeface="Times New Roman" pitchFamily="18" charset="0"/>
              </a:rPr>
              <a:t>, Y. (2010). </a:t>
            </a:r>
            <a:r>
              <a:rPr lang="lt-LT" sz="2200" dirty="0" err="1">
                <a:solidFill>
                  <a:schemeClr val="tx2"/>
                </a:solidFill>
                <a:latin typeface="Georgia" panose="02040502050405020303" pitchFamily="18" charset="0"/>
                <a:cs typeface="Times New Roman" pitchFamily="18" charset="0"/>
              </a:rPr>
              <a:t>Posttraumatic</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growth</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posttraumatic</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stress</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disorder</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and</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resilience</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of</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motor</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vehicle</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accident</a:t>
            </a:r>
            <a:r>
              <a:rPr lang="lt-LT" sz="2200" dirty="0">
                <a:solidFill>
                  <a:schemeClr val="tx2"/>
                </a:solidFill>
                <a:latin typeface="Georgia" panose="02040502050405020303" pitchFamily="18" charset="0"/>
                <a:cs typeface="Times New Roman" pitchFamily="18" charset="0"/>
              </a:rPr>
              <a:t> </a:t>
            </a:r>
            <a:r>
              <a:rPr lang="lt-LT" sz="2200" dirty="0" err="1">
                <a:solidFill>
                  <a:schemeClr val="tx2"/>
                </a:solidFill>
                <a:latin typeface="Georgia" panose="02040502050405020303" pitchFamily="18" charset="0"/>
                <a:cs typeface="Times New Roman" pitchFamily="18" charset="0"/>
              </a:rPr>
              <a:t>survivors</a:t>
            </a:r>
            <a:r>
              <a:rPr lang="lt-LT" sz="2200" dirty="0">
                <a:solidFill>
                  <a:schemeClr val="tx2"/>
                </a:solidFill>
                <a:latin typeface="Georgia" panose="02040502050405020303" pitchFamily="18" charset="0"/>
                <a:cs typeface="Times New Roman" pitchFamily="18" charset="0"/>
              </a:rPr>
              <a:t>. </a:t>
            </a:r>
            <a:r>
              <a:rPr lang="lt-LT" sz="2200" i="1" dirty="0" err="1">
                <a:solidFill>
                  <a:schemeClr val="tx2"/>
                </a:solidFill>
                <a:latin typeface="Georgia" panose="02040502050405020303" pitchFamily="18" charset="0"/>
                <a:cs typeface="Times New Roman" pitchFamily="18" charset="0"/>
              </a:rPr>
              <a:t>Biopsychosocial</a:t>
            </a:r>
            <a:r>
              <a:rPr lang="lt-LT" sz="2200" i="1" dirty="0">
                <a:solidFill>
                  <a:schemeClr val="tx2"/>
                </a:solidFill>
                <a:latin typeface="Georgia" panose="02040502050405020303" pitchFamily="18" charset="0"/>
                <a:cs typeface="Times New Roman" pitchFamily="18" charset="0"/>
              </a:rPr>
              <a:t> </a:t>
            </a:r>
            <a:r>
              <a:rPr lang="lt-LT" sz="2200" i="1" dirty="0" err="1">
                <a:solidFill>
                  <a:schemeClr val="tx2"/>
                </a:solidFill>
                <a:latin typeface="Georgia" panose="02040502050405020303" pitchFamily="18" charset="0"/>
                <a:cs typeface="Times New Roman" pitchFamily="18" charset="0"/>
              </a:rPr>
              <a:t>medicine</a:t>
            </a:r>
            <a:r>
              <a:rPr lang="lt-LT" sz="2200" i="1" dirty="0">
                <a:solidFill>
                  <a:schemeClr val="tx2"/>
                </a:solidFill>
                <a:latin typeface="Georgia" panose="02040502050405020303" pitchFamily="18" charset="0"/>
                <a:cs typeface="Times New Roman" pitchFamily="18" charset="0"/>
              </a:rPr>
              <a:t>, 4</a:t>
            </a:r>
            <a:r>
              <a:rPr lang="lt-LT" sz="2200" dirty="0">
                <a:solidFill>
                  <a:schemeClr val="tx2"/>
                </a:solidFill>
                <a:latin typeface="Georgia" panose="02040502050405020303" pitchFamily="18" charset="0"/>
                <a:cs typeface="Times New Roman" pitchFamily="18" charset="0"/>
              </a:rPr>
              <a:t>(1), 1-6. </a:t>
            </a:r>
            <a:r>
              <a:rPr lang="lt-LT" sz="2200" dirty="0">
                <a:solidFill>
                  <a:schemeClr val="tx2"/>
                </a:solidFill>
                <a:latin typeface="Georgia" panose="02040502050405020303" pitchFamily="18" charset="0"/>
                <a:cs typeface="Times New Roman" pitchFamily="18" charset="0"/>
                <a:hlinkClick r:id="rId3"/>
              </a:rPr>
              <a:t>https://doi.org/10.1186/1751-0759-4-7</a:t>
            </a:r>
            <a:endParaRPr lang="lt-LT" sz="2200" dirty="0">
              <a:solidFill>
                <a:schemeClr val="tx2"/>
              </a:solidFill>
              <a:latin typeface="Georgia" panose="02040502050405020303" pitchFamily="18" charset="0"/>
              <a:cs typeface="Times New Roman" pitchFamily="18" charset="0"/>
            </a:endParaRPr>
          </a:p>
          <a:p>
            <a:pPr marL="457200" indent="-457200" algn="just" defTabSz="2949575">
              <a:buFont typeface="+mj-lt"/>
              <a:buAutoNum type="arabicPeriod"/>
              <a:defRPr/>
            </a:pPr>
            <a:r>
              <a:rPr lang="en-US" sz="2200" dirty="0" err="1">
                <a:solidFill>
                  <a:schemeClr val="tx2"/>
                </a:solidFill>
                <a:latin typeface="Georgia" panose="02040502050405020303" pitchFamily="18" charset="0"/>
                <a:cs typeface="Times New Roman" pitchFamily="18" charset="0"/>
              </a:rPr>
              <a:t>Oginska-Bulik</a:t>
            </a:r>
            <a:r>
              <a:rPr lang="en-US" sz="2200" dirty="0">
                <a:solidFill>
                  <a:schemeClr val="tx2"/>
                </a:solidFill>
                <a:latin typeface="Georgia" panose="02040502050405020303" pitchFamily="18" charset="0"/>
                <a:cs typeface="Times New Roman" pitchFamily="18" charset="0"/>
              </a:rPr>
              <a:t>, N. (2015). The relationship between resiliency and posttraumatic</a:t>
            </a:r>
            <a:r>
              <a:rPr lang="lt-LT" sz="2200" dirty="0">
                <a:solidFill>
                  <a:schemeClr val="tx2"/>
                </a:solidFill>
                <a:latin typeface="Georgia" panose="02040502050405020303" pitchFamily="18" charset="0"/>
                <a:cs typeface="Times New Roman" pitchFamily="18" charset="0"/>
              </a:rPr>
              <a:t> </a:t>
            </a:r>
            <a:r>
              <a:rPr lang="en-US" sz="2200" dirty="0">
                <a:solidFill>
                  <a:schemeClr val="tx2"/>
                </a:solidFill>
                <a:latin typeface="Georgia" panose="02040502050405020303" pitchFamily="18" charset="0"/>
                <a:cs typeface="Times New Roman" pitchFamily="18" charset="0"/>
              </a:rPr>
              <a:t>growth following the death on someone close. </a:t>
            </a:r>
            <a:r>
              <a:rPr lang="en-US" sz="2200" i="1" dirty="0">
                <a:solidFill>
                  <a:schemeClr val="tx2"/>
                </a:solidFill>
                <a:latin typeface="Georgia" panose="02040502050405020303" pitchFamily="18" charset="0"/>
                <a:cs typeface="Times New Roman" pitchFamily="18" charset="0"/>
              </a:rPr>
              <a:t>Journal of Death and Dying, 71</a:t>
            </a:r>
            <a:r>
              <a:rPr lang="en-US" sz="2200" dirty="0">
                <a:solidFill>
                  <a:schemeClr val="tx2"/>
                </a:solidFill>
                <a:latin typeface="Georgia" panose="02040502050405020303" pitchFamily="18" charset="0"/>
                <a:cs typeface="Times New Roman" pitchFamily="18" charset="0"/>
              </a:rPr>
              <a:t>(3)</a:t>
            </a:r>
            <a:r>
              <a:rPr lang="lt-LT" sz="2200" dirty="0">
                <a:solidFill>
                  <a:schemeClr val="tx2"/>
                </a:solidFill>
                <a:latin typeface="Georgia" panose="02040502050405020303" pitchFamily="18" charset="0"/>
                <a:cs typeface="Times New Roman" pitchFamily="18" charset="0"/>
              </a:rPr>
              <a:t>, </a:t>
            </a:r>
            <a:r>
              <a:rPr lang="en-US" sz="2200" dirty="0">
                <a:solidFill>
                  <a:schemeClr val="tx2"/>
                </a:solidFill>
                <a:latin typeface="Georgia" panose="02040502050405020303" pitchFamily="18" charset="0"/>
                <a:cs typeface="Times New Roman" pitchFamily="18" charset="0"/>
              </a:rPr>
              <a:t>233-244. </a:t>
            </a:r>
            <a:r>
              <a:rPr lang="lt-LT" sz="2200" dirty="0" err="1">
                <a:solidFill>
                  <a:schemeClr val="tx2"/>
                </a:solidFill>
                <a:latin typeface="Georgia" panose="02040502050405020303" pitchFamily="18" charset="0"/>
                <a:cs typeface="Times New Roman" pitchFamily="18" charset="0"/>
              </a:rPr>
              <a:t>doi</a:t>
            </a:r>
            <a:r>
              <a:rPr lang="en-US" sz="2200" dirty="0">
                <a:solidFill>
                  <a:schemeClr val="tx2"/>
                </a:solidFill>
                <a:latin typeface="Georgia" panose="02040502050405020303" pitchFamily="18" charset="0"/>
                <a:cs typeface="Times New Roman" pitchFamily="18" charset="0"/>
              </a:rPr>
              <a:t>: 10.1177/0030222815575502</a:t>
            </a:r>
            <a:endParaRPr lang="lt-LT" sz="2200" dirty="0">
              <a:solidFill>
                <a:schemeClr val="tx2"/>
              </a:solidFill>
              <a:latin typeface="Georgia" panose="02040502050405020303" pitchFamily="18" charset="0"/>
              <a:cs typeface="Times New Roman" pitchFamily="18" charset="0"/>
            </a:endParaRPr>
          </a:p>
          <a:p>
            <a:pPr marL="457200" indent="-457200" algn="just" defTabSz="2949575">
              <a:buFont typeface="+mj-lt"/>
              <a:buAutoNum type="arabicPeriod"/>
              <a:defRPr/>
            </a:pPr>
            <a:r>
              <a:rPr lang="en-US" sz="2200" dirty="0">
                <a:solidFill>
                  <a:schemeClr val="tx2"/>
                </a:solidFill>
                <a:latin typeface="Georgia" panose="02040502050405020303" pitchFamily="18" charset="0"/>
                <a:cs typeface="Times New Roman" pitchFamily="18" charset="0"/>
              </a:rPr>
              <a:t>Tedeschi, R. G., &amp; Blevins, C. L. (2017). Posttraumatic growth: a pathway to resilience.</a:t>
            </a:r>
            <a:r>
              <a:rPr lang="lt-LT" sz="2200" dirty="0">
                <a:solidFill>
                  <a:schemeClr val="tx2"/>
                </a:solidFill>
                <a:latin typeface="Georgia" panose="02040502050405020303" pitchFamily="18" charset="0"/>
                <a:cs typeface="Times New Roman" pitchFamily="18" charset="0"/>
              </a:rPr>
              <a:t> </a:t>
            </a:r>
            <a:r>
              <a:rPr lang="en-US" sz="2200" dirty="0">
                <a:solidFill>
                  <a:schemeClr val="tx2"/>
                </a:solidFill>
                <a:latin typeface="Georgia" panose="02040502050405020303" pitchFamily="18" charset="0"/>
                <a:cs typeface="Times New Roman" pitchFamily="18" charset="0"/>
              </a:rPr>
              <a:t>In U. Kumar (Ed.), </a:t>
            </a:r>
            <a:r>
              <a:rPr lang="en-US" sz="2200" i="1" dirty="0">
                <a:solidFill>
                  <a:schemeClr val="tx2"/>
                </a:solidFill>
                <a:latin typeface="Georgia" panose="02040502050405020303" pitchFamily="18" charset="0"/>
                <a:cs typeface="Times New Roman" pitchFamily="18" charset="0"/>
              </a:rPr>
              <a:t>The Routledge international handbook of psychosocial</a:t>
            </a:r>
            <a:r>
              <a:rPr lang="lt-LT" sz="2200" i="1" dirty="0">
                <a:solidFill>
                  <a:schemeClr val="tx2"/>
                </a:solidFill>
                <a:latin typeface="Georgia" panose="02040502050405020303" pitchFamily="18" charset="0"/>
                <a:cs typeface="Times New Roman" pitchFamily="18" charset="0"/>
              </a:rPr>
              <a:t> </a:t>
            </a:r>
            <a:r>
              <a:rPr lang="en-US" sz="2200" i="1" dirty="0">
                <a:solidFill>
                  <a:schemeClr val="tx2"/>
                </a:solidFill>
                <a:latin typeface="Georgia" panose="02040502050405020303" pitchFamily="18" charset="0"/>
                <a:cs typeface="Times New Roman" pitchFamily="18" charset="0"/>
              </a:rPr>
              <a:t>resilience </a:t>
            </a:r>
            <a:r>
              <a:rPr lang="en-US" sz="2200" dirty="0">
                <a:solidFill>
                  <a:schemeClr val="tx2"/>
                </a:solidFill>
                <a:latin typeface="Georgia" panose="02040502050405020303" pitchFamily="18" charset="0"/>
                <a:cs typeface="Times New Roman" pitchFamily="18" charset="0"/>
              </a:rPr>
              <a:t>(pp. 324-333). Routledge/Taylor &amp; Francis Group.</a:t>
            </a:r>
            <a:endParaRPr lang="lt-LT" sz="2200" dirty="0">
              <a:solidFill>
                <a:schemeClr val="tx2"/>
              </a:solidFill>
              <a:latin typeface="Georgia" panose="02040502050405020303" pitchFamily="18" charset="0"/>
              <a:cs typeface="Times New Roman" pitchFamily="18" charset="0"/>
            </a:endParaRPr>
          </a:p>
          <a:p>
            <a:pPr marL="457200" indent="-457200" algn="just" defTabSz="2949575">
              <a:buFont typeface="+mj-lt"/>
              <a:buAutoNum type="arabicPeriod"/>
              <a:defRPr/>
            </a:pPr>
            <a:r>
              <a:rPr lang="en-US" sz="2200" dirty="0">
                <a:solidFill>
                  <a:schemeClr val="tx2"/>
                </a:solidFill>
                <a:latin typeface="Georgia" panose="02040502050405020303" pitchFamily="18" charset="0"/>
                <a:cs typeface="Times New Roman" pitchFamily="18" charset="0"/>
              </a:rPr>
              <a:t>Tedeschi, R. G., Shakespeare-Finch, J., </a:t>
            </a:r>
            <a:r>
              <a:rPr lang="en-US" sz="2200" dirty="0" err="1">
                <a:solidFill>
                  <a:schemeClr val="tx2"/>
                </a:solidFill>
                <a:latin typeface="Georgia" panose="02040502050405020303" pitchFamily="18" charset="0"/>
                <a:cs typeface="Times New Roman" pitchFamily="18" charset="0"/>
              </a:rPr>
              <a:t>Taku</a:t>
            </a:r>
            <a:r>
              <a:rPr lang="en-US" sz="2200" dirty="0">
                <a:solidFill>
                  <a:schemeClr val="tx2"/>
                </a:solidFill>
                <a:latin typeface="Georgia" panose="02040502050405020303" pitchFamily="18" charset="0"/>
                <a:cs typeface="Times New Roman" pitchFamily="18" charset="0"/>
              </a:rPr>
              <a:t>, K., &amp; Calhoun, L. G. (2018). </a:t>
            </a:r>
            <a:r>
              <a:rPr lang="en-US" sz="2200" i="1" dirty="0">
                <a:solidFill>
                  <a:schemeClr val="tx2"/>
                </a:solidFill>
                <a:latin typeface="Georgia" panose="02040502050405020303" pitchFamily="18" charset="0"/>
                <a:cs typeface="Times New Roman" pitchFamily="18" charset="0"/>
              </a:rPr>
              <a:t>Posttraumatic</a:t>
            </a:r>
            <a:r>
              <a:rPr lang="lt-LT" sz="2200" i="1" dirty="0">
                <a:solidFill>
                  <a:schemeClr val="tx2"/>
                </a:solidFill>
                <a:latin typeface="Georgia" panose="02040502050405020303" pitchFamily="18" charset="0"/>
                <a:cs typeface="Times New Roman" pitchFamily="18" charset="0"/>
              </a:rPr>
              <a:t> </a:t>
            </a:r>
            <a:r>
              <a:rPr lang="en-US" sz="2200" i="1" dirty="0">
                <a:solidFill>
                  <a:schemeClr val="tx2"/>
                </a:solidFill>
                <a:latin typeface="Georgia" panose="02040502050405020303" pitchFamily="18" charset="0"/>
                <a:cs typeface="Times New Roman" pitchFamily="18" charset="0"/>
              </a:rPr>
              <a:t>growth: Theory, research, and applications</a:t>
            </a:r>
            <a:r>
              <a:rPr lang="en-US" sz="2200" dirty="0">
                <a:solidFill>
                  <a:schemeClr val="tx2"/>
                </a:solidFill>
                <a:latin typeface="Georgia" panose="02040502050405020303" pitchFamily="18" charset="0"/>
                <a:cs typeface="Times New Roman" pitchFamily="18" charset="0"/>
              </a:rPr>
              <a:t>. Routledge.</a:t>
            </a:r>
            <a:endParaRPr lang="lt-LT" sz="2200" dirty="0">
              <a:solidFill>
                <a:schemeClr val="tx2"/>
              </a:solidFill>
              <a:latin typeface="Georgia" panose="02040502050405020303" pitchFamily="18" charset="0"/>
              <a:cs typeface="Times New Roman" pitchFamily="18" charset="0"/>
            </a:endParaRPr>
          </a:p>
        </p:txBody>
      </p:sp>
      <p:sp>
        <p:nvSpPr>
          <p:cNvPr id="10" name="Rectangle 9">
            <a:extLst>
              <a:ext uri="{FF2B5EF4-FFF2-40B4-BE49-F238E27FC236}">
                <a16:creationId xmlns:a16="http://schemas.microsoft.com/office/drawing/2014/main" id="{903425F4-20FA-B940-B659-22827F1A31A9}"/>
              </a:ext>
            </a:extLst>
          </p:cNvPr>
          <p:cNvSpPr/>
          <p:nvPr/>
        </p:nvSpPr>
        <p:spPr>
          <a:xfrm>
            <a:off x="2347156" y="40740209"/>
            <a:ext cx="9480463" cy="1474763"/>
          </a:xfrm>
          <a:prstGeom prst="rect">
            <a:avLst/>
          </a:prstGeom>
        </p:spPr>
        <p:txBody>
          <a:bodyPr wrap="square">
            <a:spAutoFit/>
          </a:bodyPr>
          <a:lstStyle/>
          <a:p>
            <a:pPr>
              <a:spcBef>
                <a:spcPts val="3069"/>
              </a:spcBef>
            </a:pPr>
            <a:r>
              <a:rPr lang="en" sz="3200" b="1" dirty="0">
                <a:solidFill>
                  <a:srgbClr val="F23C1A"/>
                </a:solidFill>
                <a:latin typeface="Georgia" panose="02040502050405020303" pitchFamily="18" charset="0"/>
                <a:ea typeface="Nixie One"/>
                <a:cs typeface="Nixie One"/>
                <a:sym typeface="Nixie One"/>
              </a:rPr>
              <a:t>Contact</a:t>
            </a:r>
            <a:r>
              <a:rPr lang="en" sz="3200" b="1" dirty="0">
                <a:solidFill>
                  <a:srgbClr val="8B0706"/>
                </a:solidFill>
                <a:latin typeface="Georgia" panose="02040502050405020303" pitchFamily="18" charset="0"/>
                <a:ea typeface="Nixie One"/>
                <a:cs typeface="Nixie One"/>
                <a:sym typeface="Nixie One"/>
              </a:rPr>
              <a:t>: </a:t>
            </a:r>
            <a:r>
              <a:rPr lang="lt-LT" sz="3200" dirty="0">
                <a:solidFill>
                  <a:schemeClr val="tx2"/>
                </a:solidFill>
                <a:latin typeface="Georgia" panose="02040502050405020303" pitchFamily="18" charset="0"/>
                <a:ea typeface="Nixie One"/>
                <a:cs typeface="Times New Roman" pitchFamily="18" charset="0"/>
                <a:sym typeface="Nixie One"/>
              </a:rPr>
              <a:t>abakaityt</a:t>
            </a:r>
            <a:r>
              <a:rPr lang="lt-LT" sz="3200" dirty="0">
                <a:solidFill>
                  <a:schemeClr val="tx2"/>
                </a:solidFill>
                <a:latin typeface="Georgia" panose="02040502050405020303" pitchFamily="18" charset="0"/>
                <a:cs typeface="Times New Roman" pitchFamily="18" charset="0"/>
              </a:rPr>
              <a:t>@mruni.eu</a:t>
            </a:r>
          </a:p>
          <a:p>
            <a:pPr>
              <a:spcBef>
                <a:spcPts val="3069"/>
              </a:spcBef>
            </a:pPr>
            <a:endParaRPr lang="en-AU" sz="3200" dirty="0">
              <a:solidFill>
                <a:schemeClr val="tx2"/>
              </a:solidFill>
              <a:latin typeface="Georgia" panose="02040502050405020303" pitchFamily="18" charset="0"/>
              <a:cs typeface="Times New Roman" pitchFamily="18" charset="0"/>
            </a:endParaRPr>
          </a:p>
        </p:txBody>
      </p:sp>
      <p:sp>
        <p:nvSpPr>
          <p:cNvPr id="33" name="Rectangle 32">
            <a:extLst>
              <a:ext uri="{FF2B5EF4-FFF2-40B4-BE49-F238E27FC236}">
                <a16:creationId xmlns:a16="http://schemas.microsoft.com/office/drawing/2014/main" id="{22209D51-AF25-3D4E-A4B7-FA9D530FD2C3}"/>
              </a:ext>
            </a:extLst>
          </p:cNvPr>
          <p:cNvSpPr/>
          <p:nvPr/>
        </p:nvSpPr>
        <p:spPr>
          <a:xfrm>
            <a:off x="19575650" y="40092595"/>
            <a:ext cx="9480463" cy="1384995"/>
          </a:xfrm>
          <a:prstGeom prst="rect">
            <a:avLst/>
          </a:prstGeom>
          <a:noFill/>
        </p:spPr>
        <p:txBody>
          <a:bodyPr wrap="square">
            <a:spAutoFit/>
          </a:bodyPr>
          <a:lstStyle/>
          <a:p>
            <a:pPr>
              <a:spcBef>
                <a:spcPts val="3069"/>
              </a:spcBef>
            </a:pPr>
            <a:r>
              <a:rPr lang="en-GB" sz="2800" b="1" dirty="0">
                <a:solidFill>
                  <a:srgbClr val="F23C1A"/>
                </a:solidFill>
                <a:latin typeface="Georgia" panose="02040502050405020303" pitchFamily="18" charset="0"/>
                <a:ea typeface="Nixie One"/>
                <a:cs typeface="Nixie One"/>
                <a:sym typeface="Nixie One"/>
              </a:rPr>
              <a:t>26th Biennial Meeting of the International Society for the Study of Behavioural Development (ISSBD)</a:t>
            </a:r>
            <a:br>
              <a:rPr lang="en" sz="2800" b="1" dirty="0">
                <a:solidFill>
                  <a:srgbClr val="F23C1A"/>
                </a:solidFill>
                <a:latin typeface="Georgia" panose="02040502050405020303" pitchFamily="18" charset="0"/>
                <a:ea typeface="Nixie One"/>
                <a:cs typeface="Nixie One"/>
                <a:sym typeface="Nixie One"/>
              </a:rPr>
            </a:br>
            <a:r>
              <a:rPr lang="en-GB" sz="2800" dirty="0">
                <a:solidFill>
                  <a:schemeClr val="accent1">
                    <a:lumMod val="75000"/>
                  </a:schemeClr>
                </a:solidFill>
                <a:latin typeface="Georgia" panose="02040502050405020303" pitchFamily="18" charset="0"/>
                <a:ea typeface="Nixie One"/>
                <a:cs typeface="Nixie One"/>
                <a:sym typeface="Nixie One"/>
              </a:rPr>
              <a:t>Rhodes, Greece, 2022</a:t>
            </a:r>
            <a:endParaRPr lang="en" sz="2800" dirty="0">
              <a:solidFill>
                <a:schemeClr val="accent1">
                  <a:lumMod val="75000"/>
                </a:schemeClr>
              </a:solidFill>
              <a:latin typeface="Georgia" panose="02040502050405020303" pitchFamily="18" charset="0"/>
              <a:ea typeface="Nixie One"/>
              <a:cs typeface="Nixie One"/>
              <a:sym typeface="Nixie One"/>
            </a:endParaRPr>
          </a:p>
        </p:txBody>
      </p:sp>
      <p:sp>
        <p:nvSpPr>
          <p:cNvPr id="13" name="Rectangle 12">
            <a:extLst>
              <a:ext uri="{FF2B5EF4-FFF2-40B4-BE49-F238E27FC236}">
                <a16:creationId xmlns:a16="http://schemas.microsoft.com/office/drawing/2014/main" id="{D4501CBC-7A99-9B45-8778-6C1B23D20BC2}"/>
              </a:ext>
            </a:extLst>
          </p:cNvPr>
          <p:cNvSpPr/>
          <p:nvPr/>
        </p:nvSpPr>
        <p:spPr>
          <a:xfrm>
            <a:off x="2347433" y="27930021"/>
            <a:ext cx="26628433" cy="2369880"/>
          </a:xfrm>
          <a:prstGeom prst="rect">
            <a:avLst/>
          </a:prstGeom>
        </p:spPr>
        <p:txBody>
          <a:bodyPr wrap="square">
            <a:spAutoFit/>
          </a:bodyPr>
          <a:lstStyle/>
          <a:p>
            <a:pPr lvl="0"/>
            <a:r>
              <a:rPr lang="en" sz="5200" b="1" dirty="0">
                <a:solidFill>
                  <a:srgbClr val="F23C1A"/>
                </a:solidFill>
                <a:latin typeface="Georgia" panose="02040502050405020303" pitchFamily="18" charset="0"/>
                <a:ea typeface="Nixie One"/>
                <a:cs typeface="Nixie One"/>
                <a:sym typeface="Nixie One"/>
              </a:rPr>
              <a:t>RESULTS</a:t>
            </a:r>
            <a:endParaRPr lang="en" sz="5200" b="1" dirty="0">
              <a:solidFill>
                <a:srgbClr val="F23C1A"/>
              </a:solidFill>
              <a:highlight>
                <a:srgbClr val="94BF6E"/>
              </a:highlight>
              <a:latin typeface="Georgia" panose="02040502050405020303" pitchFamily="18" charset="0"/>
              <a:ea typeface="Nixie One"/>
              <a:cs typeface="Nixie One"/>
              <a:sym typeface="Nixie One"/>
            </a:endParaRPr>
          </a:p>
          <a:p>
            <a:pPr marL="514350" lvl="0" indent="-514350" algn="just">
              <a:buAutoNum type="arabicPeriod"/>
            </a:pPr>
            <a:r>
              <a:rPr lang="en-US" sz="3200" dirty="0">
                <a:solidFill>
                  <a:schemeClr val="tx2"/>
                </a:solidFill>
                <a:latin typeface="Georgia" panose="02040502050405020303" pitchFamily="18" charset="0"/>
              </a:rPr>
              <a:t>Mediation analysis indicated that time after the violence predicted resilience through posttraumatic growth (</a:t>
            </a:r>
            <a:r>
              <a:rPr lang="en-US" sz="3200" i="1" dirty="0">
                <a:solidFill>
                  <a:schemeClr val="tx2"/>
                </a:solidFill>
                <a:latin typeface="Georgia" panose="02040502050405020303" pitchFamily="18" charset="0"/>
              </a:rPr>
              <a:t>b</a:t>
            </a:r>
            <a:r>
              <a:rPr lang="en-US" sz="3200" dirty="0">
                <a:solidFill>
                  <a:schemeClr val="tx2"/>
                </a:solidFill>
                <a:latin typeface="Georgia" panose="02040502050405020303" pitchFamily="18" charset="0"/>
              </a:rPr>
              <a:t> = .103, 95% CI [0.046, 0.173]). This shows that more time after the violence is associated with more PTG which in turn promote resilience.</a:t>
            </a:r>
          </a:p>
          <a:p>
            <a:pPr marL="514350" lvl="0" indent="-514350" algn="just">
              <a:buAutoNum type="arabicPeriod"/>
            </a:pPr>
            <a:r>
              <a:rPr lang="en-US" sz="3200" dirty="0">
                <a:solidFill>
                  <a:schemeClr val="tx2"/>
                </a:solidFill>
                <a:latin typeface="Georgia" panose="02040502050405020303" pitchFamily="18" charset="0"/>
              </a:rPr>
              <a:t>Latent profile analysis revealed four groups of women survivors of IPV based on their resilience, PTG, centrality of event and PTSS patterns.</a:t>
            </a:r>
          </a:p>
        </p:txBody>
      </p:sp>
      <p:sp>
        <p:nvSpPr>
          <p:cNvPr id="56" name="TextBox 55">
            <a:extLst>
              <a:ext uri="{FF2B5EF4-FFF2-40B4-BE49-F238E27FC236}">
                <a16:creationId xmlns:a16="http://schemas.microsoft.com/office/drawing/2014/main" id="{D09C408C-86C1-711F-E4DF-3DA41A55441F}"/>
              </a:ext>
            </a:extLst>
          </p:cNvPr>
          <p:cNvSpPr txBox="1"/>
          <p:nvPr/>
        </p:nvSpPr>
        <p:spPr>
          <a:xfrm>
            <a:off x="2308889" y="31146601"/>
            <a:ext cx="26688703" cy="3354765"/>
          </a:xfrm>
          <a:prstGeom prst="rect">
            <a:avLst/>
          </a:prstGeom>
          <a:noFill/>
        </p:spPr>
        <p:txBody>
          <a:bodyPr wrap="square" rtlCol="0">
            <a:spAutoFit/>
          </a:bodyPr>
          <a:lstStyle/>
          <a:p>
            <a:pPr lvl="0"/>
            <a:r>
              <a:rPr lang="en-US" sz="5200" b="1" dirty="0">
                <a:solidFill>
                  <a:srgbClr val="F23C1A"/>
                </a:solidFill>
                <a:latin typeface="Georgia" panose="02040502050405020303" pitchFamily="18" charset="0"/>
                <a:ea typeface="Nixie One"/>
                <a:cs typeface="Nixie One"/>
                <a:sym typeface="Nixie One"/>
              </a:rPr>
              <a:t>CONCLUSIONS</a:t>
            </a:r>
          </a:p>
          <a:p>
            <a:pPr lvl="0" algn="just"/>
            <a:r>
              <a:rPr lang="en-US" sz="3200" dirty="0">
                <a:solidFill>
                  <a:srgbClr val="335B74"/>
                </a:solidFill>
                <a:latin typeface="Georgia" panose="02040502050405020303" pitchFamily="18" charset="0"/>
              </a:rPr>
              <a:t>These findings support theoretical assumptions that PTG promotes resilience after the IPV experience. Perceived positive changes may help women see themselves as survivors (vs. victims), stronger, and more resilient. However, we found no evidence of the resilient response to IPV that the theory of PTG suggests. We expected to find at least one group of women with high resilience and no or low levels of PTG. This might be related to the IPV context, our sample, or theoretical gaps. However, to our knowledge, these are the first attempts to test these assumptions, and more detailed, longitudinal are needed.</a:t>
            </a:r>
          </a:p>
        </p:txBody>
      </p:sp>
      <p:pic>
        <p:nvPicPr>
          <p:cNvPr id="17" name="Picture 16" descr="Logo, company name&#10;&#10;Description automatically generated">
            <a:extLst>
              <a:ext uri="{FF2B5EF4-FFF2-40B4-BE49-F238E27FC236}">
                <a16:creationId xmlns:a16="http://schemas.microsoft.com/office/drawing/2014/main" id="{DCCB06AE-4152-C0E8-A085-26A4832AC328}"/>
              </a:ext>
            </a:extLst>
          </p:cNvPr>
          <p:cNvPicPr>
            <a:picLocks noChangeAspect="1"/>
          </p:cNvPicPr>
          <p:nvPr/>
        </p:nvPicPr>
        <p:blipFill>
          <a:blip r:embed="rId4"/>
          <a:stretch>
            <a:fillRect/>
          </a:stretch>
        </p:blipFill>
        <p:spPr>
          <a:xfrm>
            <a:off x="23562858" y="1622600"/>
            <a:ext cx="4922882" cy="3043237"/>
          </a:xfrm>
          <a:prstGeom prst="rect">
            <a:avLst/>
          </a:prstGeom>
        </p:spPr>
      </p:pic>
      <p:pic>
        <p:nvPicPr>
          <p:cNvPr id="4" name="Picture 3" descr="Logo&#10;&#10;Description automatically generated">
            <a:extLst>
              <a:ext uri="{FF2B5EF4-FFF2-40B4-BE49-F238E27FC236}">
                <a16:creationId xmlns:a16="http://schemas.microsoft.com/office/drawing/2014/main" id="{022567C1-01FD-BDF8-DA30-B8134116E645}"/>
              </a:ext>
            </a:extLst>
          </p:cNvPr>
          <p:cNvPicPr>
            <a:picLocks noChangeAspect="1"/>
          </p:cNvPicPr>
          <p:nvPr/>
        </p:nvPicPr>
        <p:blipFill>
          <a:blip r:embed="rId5"/>
          <a:stretch>
            <a:fillRect/>
          </a:stretch>
        </p:blipFill>
        <p:spPr>
          <a:xfrm>
            <a:off x="1775356" y="1548259"/>
            <a:ext cx="6667500" cy="2857500"/>
          </a:xfrm>
          <a:prstGeom prst="rect">
            <a:avLst/>
          </a:prstGeom>
          <a:ln w="228600" cap="sq" cmpd="thickThin">
            <a:no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98D9FA0D-60D8-408C-AAE8-E77F00517A52}"/>
              </a:ext>
            </a:extLst>
          </p:cNvPr>
          <p:cNvPicPr>
            <a:picLocks noChangeAspect="1"/>
          </p:cNvPicPr>
          <p:nvPr/>
        </p:nvPicPr>
        <p:blipFill>
          <a:blip r:embed="rId6"/>
          <a:stretch>
            <a:fillRect/>
          </a:stretch>
        </p:blipFill>
        <p:spPr>
          <a:xfrm>
            <a:off x="16222996" y="19916336"/>
            <a:ext cx="11910587" cy="6908809"/>
          </a:xfrm>
          <a:prstGeom prst="rect">
            <a:avLst/>
          </a:prstGeom>
        </p:spPr>
      </p:pic>
      <p:pic>
        <p:nvPicPr>
          <p:cNvPr id="6" name="Picture 5">
            <a:extLst>
              <a:ext uri="{FF2B5EF4-FFF2-40B4-BE49-F238E27FC236}">
                <a16:creationId xmlns:a16="http://schemas.microsoft.com/office/drawing/2014/main" id="{2AFDB17D-AC39-44AD-B9D7-9059B2055873}"/>
              </a:ext>
            </a:extLst>
          </p:cNvPr>
          <p:cNvPicPr>
            <a:picLocks noChangeAspect="1"/>
          </p:cNvPicPr>
          <p:nvPr/>
        </p:nvPicPr>
        <p:blipFill>
          <a:blip r:embed="rId7"/>
          <a:stretch>
            <a:fillRect/>
          </a:stretch>
        </p:blipFill>
        <p:spPr>
          <a:xfrm>
            <a:off x="2849156" y="21801508"/>
            <a:ext cx="12392406" cy="3525959"/>
          </a:xfrm>
          <a:prstGeom prst="rect">
            <a:avLst/>
          </a:prstGeom>
        </p:spPr>
      </p:pic>
    </p:spTree>
  </p:cSld>
  <p:clrMapOvr>
    <a:masterClrMapping/>
  </p:clrMapOvr>
</p:sld>
</file>

<file path=ppt/theme/theme1.xml><?xml version="1.0" encoding="utf-8"?>
<a:theme xmlns:a="http://schemas.openxmlformats.org/drawingml/2006/main" name="Badge">
  <a:themeElements>
    <a:clrScheme name="Custom 6">
      <a:dk1>
        <a:sysClr val="windowText" lastClr="000000"/>
      </a:dk1>
      <a:lt1>
        <a:sysClr val="window" lastClr="FFFFFF"/>
      </a:lt1>
      <a:dk2>
        <a:srgbClr val="335B74"/>
      </a:dk2>
      <a:lt2>
        <a:srgbClr val="FFFFFF"/>
      </a:lt2>
      <a:accent1>
        <a:srgbClr val="407290"/>
      </a:accent1>
      <a:accent2>
        <a:srgbClr val="FCAE3B"/>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7.LPK_2021_posteris" id="{1180F4F8-2AD1-8548-9F2D-27F0DA1E49BF}" vid="{4DB70321-7568-4F4C-8F9E-A4766B3E4D38}"/>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1144</TotalTime>
  <Words>718</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Impact</vt:lpstr>
      <vt:lpstr>Times New Roman</vt:lpstr>
      <vt:lpstr>Calibri</vt:lpstr>
      <vt:lpstr>Arial</vt:lpstr>
      <vt:lpstr>Georgia</vt:lpstr>
      <vt:lpstr>Gill Sans MT</vt:lpstr>
      <vt:lpstr>Nixie One</vt:lpstr>
      <vt:lpstr>Badge</vt:lpstr>
      <vt:lpstr>Resilience of Women Survivors of Intimate Partner Violence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Mother's Attachment Style as a Mediator between Mother-Adolescent Relationship Negativity and Mother's Stress</dc:title>
  <dc:creator>Dainora Šakinytė</dc:creator>
  <cp:lastModifiedBy>Aistė Bakaitytė</cp:lastModifiedBy>
  <cp:revision>88</cp:revision>
  <dcterms:created xsi:type="dcterms:W3CDTF">2022-06-02T17:24:26Z</dcterms:created>
  <dcterms:modified xsi:type="dcterms:W3CDTF">2022-06-14T12:45:53Z</dcterms:modified>
</cp:coreProperties>
</file>