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11" r:id="rId1"/>
  </p:sldMasterIdLst>
  <p:notesMasterIdLst>
    <p:notesMasterId r:id="rId3"/>
  </p:notesMasterIdLst>
  <p:sldIdLst>
    <p:sldId id="257" r:id="rId2"/>
  </p:sldIdLst>
  <p:sldSz cx="30279975" cy="42808525"/>
  <p:notesSz cx="6858000" cy="9144000"/>
  <p:embeddedFontLst>
    <p:embeddedFont>
      <p:font typeface="Georgia" panose="02040502050405020303" pitchFamily="18" charset="0"/>
      <p:regular r:id="rId4"/>
      <p:bold r:id="rId5"/>
      <p:italic r:id="rId6"/>
      <p:boldItalic r:id="rId7"/>
    </p:embeddedFont>
    <p:embeddedFont>
      <p:font typeface="Gill Sans MT" panose="020B0502020104020203" pitchFamily="34" charset="77"/>
      <p:regular r:id="rId8"/>
      <p:bold r:id="rId9"/>
      <p:italic r:id="rId10"/>
      <p:boldItalic r:id="rId11"/>
    </p:embeddedFont>
    <p:embeddedFont>
      <p:font typeface="Impact" panose="020B0806030902050204" pitchFamily="34" charset="0"/>
      <p:regular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72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72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72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72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72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72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72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72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72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3C1A"/>
    <a:srgbClr val="4D86E9"/>
    <a:srgbClr val="2351EF"/>
    <a:srgbClr val="0C0510"/>
    <a:srgbClr val="F94609"/>
    <a:srgbClr val="8B0706"/>
    <a:srgbClr val="AD0407"/>
    <a:srgbClr val="DE0004"/>
    <a:srgbClr val="114454"/>
    <a:srgbClr val="1657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FFF413A-8A0B-4D69-BDB9-03A2F8F8C266}">
  <a:tblStyle styleId="{DFFF413A-8A0B-4D69-BDB9-03A2F8F8C266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84"/>
    <p:restoredTop sz="94660"/>
  </p:normalViewPr>
  <p:slideViewPr>
    <p:cSldViewPr>
      <p:cViewPr>
        <p:scale>
          <a:sx n="20" d="100"/>
          <a:sy n="20" d="100"/>
        </p:scale>
        <p:origin x="2840" y="296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4233534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677613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2338807" algn="l" defTabSz="4677613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4677613" algn="l" defTabSz="4677613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7016420" algn="l" defTabSz="4677613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9355226" algn="l" defTabSz="4677613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11694033" algn="l" defTabSz="4677613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14032840" algn="l" defTabSz="4677613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6371646" algn="l" defTabSz="4677613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8710453" algn="l" defTabSz="4677613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91733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6831919" y="3938394"/>
            <a:ext cx="17320146" cy="32641500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8612" y="6856280"/>
            <a:ext cx="25626760" cy="27434085"/>
          </a:xfrm>
        </p:spPr>
        <p:txBody>
          <a:bodyPr anchor="ctr">
            <a:noAutofit/>
          </a:bodyPr>
          <a:lstStyle>
            <a:lvl1pPr algn="ctr">
              <a:defRPr sz="24836" spc="1987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01273" y="37322926"/>
            <a:ext cx="19981439" cy="4633402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4967" b="1" i="0" cap="all" spc="993" baseline="0">
                <a:solidFill>
                  <a:schemeClr val="tx2"/>
                </a:solidFill>
              </a:defRPr>
            </a:lvl1pPr>
            <a:lvl2pPr marL="1135513" indent="0" algn="ctr">
              <a:buNone/>
              <a:defRPr sz="4967"/>
            </a:lvl2pPr>
            <a:lvl3pPr marL="2271027" indent="0" algn="ctr">
              <a:buNone/>
              <a:defRPr sz="4471"/>
            </a:lvl3pPr>
            <a:lvl4pPr marL="3406540" indent="0" algn="ctr">
              <a:buNone/>
              <a:defRPr sz="3974"/>
            </a:lvl4pPr>
            <a:lvl5pPr marL="4542053" indent="0" algn="ctr">
              <a:buNone/>
              <a:defRPr sz="3974"/>
            </a:lvl5pPr>
            <a:lvl6pPr marL="5677567" indent="0" algn="ctr">
              <a:buNone/>
              <a:defRPr sz="3974"/>
            </a:lvl6pPr>
            <a:lvl7pPr marL="6813080" indent="0" algn="ctr">
              <a:buNone/>
              <a:defRPr sz="3974"/>
            </a:lvl7pPr>
            <a:lvl8pPr marL="7948593" indent="0" algn="ctr">
              <a:buNone/>
              <a:defRPr sz="3974"/>
            </a:lvl8pPr>
            <a:lvl9pPr marL="9084107" indent="0" algn="ctr">
              <a:buNone/>
              <a:defRPr sz="3974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678612" y="39797815"/>
            <a:ext cx="5786085" cy="2175145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852909B-09F8-4BD5-AF55-A665955BBD60}" type="datetimeFigureOut">
              <a:rPr lang="en-US" smtClean="0"/>
              <a:t>8/16/22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382246" y="39797815"/>
            <a:ext cx="10219492" cy="2158503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519287" y="39797815"/>
            <a:ext cx="5786085" cy="2158503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704009" cy="428085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704009" cy="428085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44248363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82FE-38CB-4EF0-933A-9DB1E0083DE7}" type="datetimeFigureOut">
              <a:rPr lang="en-US" smtClean="0"/>
              <a:t>8/16/22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81593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838834" y="2386903"/>
            <a:ext cx="5867672" cy="3495844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22621" y="2386903"/>
            <a:ext cx="19237973" cy="3495844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D7EC-FC7F-48C5-AE2E-706146BC4953}" type="datetimeFigureOut">
              <a:rPr lang="en-US" smtClean="0"/>
              <a:t>8/16/22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267945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795016" y="4417139"/>
            <a:ext cx="10625804" cy="8561705"/>
          </a:xfrm>
          <a:prstGeom prst="rect">
            <a:avLst/>
          </a:prstGeom>
        </p:spPr>
        <p:txBody>
          <a:bodyPr lIns="467685" tIns="467685" rIns="467685" bIns="46768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795014" y="14708750"/>
            <a:ext cx="12120931" cy="26289345"/>
          </a:xfrm>
          <a:prstGeom prst="rect">
            <a:avLst/>
          </a:prstGeom>
        </p:spPr>
        <p:txBody>
          <a:bodyPr lIns="467685" tIns="467685" rIns="467685" bIns="467685" anchor="t" anchorCtr="0"/>
          <a:lstStyle>
            <a:lvl1pPr lvl="0">
              <a:spcBef>
                <a:spcPts val="0"/>
              </a:spcBef>
              <a:buSzPct val="100000"/>
              <a:defRPr sz="10200"/>
            </a:lvl1pPr>
            <a:lvl2pPr lvl="1">
              <a:spcBef>
                <a:spcPts val="0"/>
              </a:spcBef>
              <a:buSzPct val="100000"/>
              <a:defRPr sz="10200"/>
            </a:lvl2pPr>
            <a:lvl3pPr lvl="2">
              <a:spcBef>
                <a:spcPts val="0"/>
              </a:spcBef>
              <a:buSzPct val="100000"/>
              <a:defRPr sz="10200"/>
            </a:lvl3pPr>
            <a:lvl4pPr lvl="3">
              <a:spcBef>
                <a:spcPts val="0"/>
              </a:spcBef>
              <a:buSzPct val="100000"/>
              <a:defRPr sz="10200"/>
            </a:lvl4pPr>
            <a:lvl5pPr lvl="4">
              <a:spcBef>
                <a:spcPts val="0"/>
              </a:spcBef>
              <a:buSzPct val="100000"/>
              <a:defRPr sz="10200"/>
            </a:lvl5pPr>
            <a:lvl6pPr lvl="5">
              <a:spcBef>
                <a:spcPts val="0"/>
              </a:spcBef>
              <a:buSzPct val="100000"/>
              <a:defRPr sz="10200"/>
            </a:lvl6pPr>
            <a:lvl7pPr lvl="6">
              <a:spcBef>
                <a:spcPts val="0"/>
              </a:spcBef>
              <a:buSzPct val="100000"/>
              <a:defRPr sz="10200"/>
            </a:lvl7pPr>
            <a:lvl8pPr lvl="7">
              <a:spcBef>
                <a:spcPts val="0"/>
              </a:spcBef>
              <a:buSzPct val="100000"/>
              <a:defRPr sz="10200"/>
            </a:lvl8pPr>
            <a:lvl9pPr lvl="8">
              <a:spcBef>
                <a:spcPts val="0"/>
              </a:spcBef>
              <a:buSzPct val="100000"/>
              <a:defRPr sz="102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16645453" y="14708750"/>
            <a:ext cx="12120931" cy="26289345"/>
          </a:xfrm>
          <a:prstGeom prst="rect">
            <a:avLst/>
          </a:prstGeom>
        </p:spPr>
        <p:txBody>
          <a:bodyPr lIns="467685" tIns="467685" rIns="467685" bIns="467685" anchor="t" anchorCtr="0"/>
          <a:lstStyle>
            <a:lvl1pPr lvl="0">
              <a:spcBef>
                <a:spcPts val="0"/>
              </a:spcBef>
              <a:buSzPct val="100000"/>
              <a:defRPr sz="10200"/>
            </a:lvl1pPr>
            <a:lvl2pPr lvl="1">
              <a:spcBef>
                <a:spcPts val="0"/>
              </a:spcBef>
              <a:buSzPct val="100000"/>
              <a:defRPr sz="10200"/>
            </a:lvl2pPr>
            <a:lvl3pPr lvl="2">
              <a:spcBef>
                <a:spcPts val="0"/>
              </a:spcBef>
              <a:buSzPct val="100000"/>
              <a:defRPr sz="10200"/>
            </a:lvl3pPr>
            <a:lvl4pPr lvl="3">
              <a:spcBef>
                <a:spcPts val="0"/>
              </a:spcBef>
              <a:buSzPct val="100000"/>
              <a:defRPr sz="10200"/>
            </a:lvl4pPr>
            <a:lvl5pPr lvl="4">
              <a:spcBef>
                <a:spcPts val="0"/>
              </a:spcBef>
              <a:buSzPct val="100000"/>
              <a:defRPr sz="10200"/>
            </a:lvl5pPr>
            <a:lvl6pPr lvl="5">
              <a:spcBef>
                <a:spcPts val="0"/>
              </a:spcBef>
              <a:buSzPct val="100000"/>
              <a:defRPr sz="10200"/>
            </a:lvl6pPr>
            <a:lvl7pPr lvl="6">
              <a:spcBef>
                <a:spcPts val="0"/>
              </a:spcBef>
              <a:buSzPct val="100000"/>
              <a:defRPr sz="10200"/>
            </a:lvl7pPr>
            <a:lvl8pPr lvl="7">
              <a:spcBef>
                <a:spcPts val="0"/>
              </a:spcBef>
              <a:buSzPct val="100000"/>
              <a:defRPr sz="10200"/>
            </a:lvl8pPr>
            <a:lvl9pPr lvl="8">
              <a:spcBef>
                <a:spcPts val="0"/>
              </a:spcBef>
              <a:buSzPct val="100000"/>
              <a:defRPr sz="102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845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6A65E-2E7B-45D1-A4B9-0680C068B11A}" type="datetimeFigureOut">
              <a:rPr lang="en-US" smtClean="0"/>
              <a:t>8/16/22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80833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2" y="0"/>
            <a:ext cx="6990419" cy="42808525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4120" y="6703357"/>
            <a:ext cx="20333358" cy="25371929"/>
          </a:xfrm>
        </p:spPr>
        <p:txBody>
          <a:bodyPr anchor="b">
            <a:normAutofit/>
          </a:bodyPr>
          <a:lstStyle>
            <a:lvl1pPr>
              <a:defRPr sz="20862" spc="1987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54123" y="32208031"/>
            <a:ext cx="17428589" cy="593710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4967" b="1" i="0" cap="all" spc="993" baseline="0">
                <a:solidFill>
                  <a:schemeClr val="accent1"/>
                </a:solidFill>
              </a:defRPr>
            </a:lvl1pPr>
            <a:lvl2pPr marL="1135513" indent="0">
              <a:buNone/>
              <a:defRPr sz="4967">
                <a:solidFill>
                  <a:schemeClr val="tx1">
                    <a:tint val="75000"/>
                  </a:schemeClr>
                </a:solidFill>
              </a:defRPr>
            </a:lvl2pPr>
            <a:lvl3pPr marL="2271027" indent="0">
              <a:buNone/>
              <a:defRPr sz="4471">
                <a:solidFill>
                  <a:schemeClr val="tx1">
                    <a:tint val="75000"/>
                  </a:schemeClr>
                </a:solidFill>
              </a:defRPr>
            </a:lvl3pPr>
            <a:lvl4pPr marL="3406540" indent="0">
              <a:buNone/>
              <a:defRPr sz="3974">
                <a:solidFill>
                  <a:schemeClr val="tx1">
                    <a:tint val="75000"/>
                  </a:schemeClr>
                </a:solidFill>
              </a:defRPr>
            </a:lvl4pPr>
            <a:lvl5pPr marL="4542053" indent="0">
              <a:buNone/>
              <a:defRPr sz="3974">
                <a:solidFill>
                  <a:schemeClr val="tx1">
                    <a:tint val="75000"/>
                  </a:schemeClr>
                </a:solidFill>
              </a:defRPr>
            </a:lvl5pPr>
            <a:lvl6pPr marL="5677567" indent="0">
              <a:buNone/>
              <a:defRPr sz="3974">
                <a:solidFill>
                  <a:schemeClr val="tx1">
                    <a:tint val="75000"/>
                  </a:schemeClr>
                </a:solidFill>
              </a:defRPr>
            </a:lvl6pPr>
            <a:lvl7pPr marL="6813080" indent="0">
              <a:buNone/>
              <a:defRPr sz="3974">
                <a:solidFill>
                  <a:schemeClr val="tx1">
                    <a:tint val="75000"/>
                  </a:schemeClr>
                </a:solidFill>
              </a:defRPr>
            </a:lvl7pPr>
            <a:lvl8pPr marL="7948593" indent="0">
              <a:buNone/>
              <a:defRPr sz="3974">
                <a:solidFill>
                  <a:schemeClr val="tx1">
                    <a:tint val="75000"/>
                  </a:schemeClr>
                </a:solidFill>
              </a:defRPr>
            </a:lvl8pPr>
            <a:lvl9pPr marL="9084107" indent="0">
              <a:buNone/>
              <a:defRPr sz="397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38267" y="39797815"/>
            <a:ext cx="3710357" cy="217514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C75D96E-8D7E-422E-A2A8-D28C1B4E7B86}" type="datetimeFigureOut">
              <a:rPr lang="en-US" smtClean="0"/>
              <a:t>8/16/22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111050" y="39797815"/>
            <a:ext cx="10219492" cy="215850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4692967" y="39797815"/>
            <a:ext cx="3694511" cy="215850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Freeform 11"/>
          <p:cNvSpPr/>
          <p:nvPr/>
        </p:nvSpPr>
        <p:spPr bwMode="auto">
          <a:xfrm>
            <a:off x="2171610" y="0"/>
            <a:ext cx="4088588" cy="42808525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2" y="0"/>
            <a:ext cx="6990419" cy="42808525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602899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22623" y="14269508"/>
            <a:ext cx="11900030" cy="225933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0421" y="14269508"/>
            <a:ext cx="11900030" cy="225933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A3118-2D63-46DE-A5FD-62B7769B1823}" type="datetimeFigureOut">
              <a:rPr lang="en-US" smtClean="0"/>
              <a:t>8/16/22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544854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2624" y="2378261"/>
            <a:ext cx="25264854" cy="932272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8837" y="13730404"/>
            <a:ext cx="11960590" cy="3948328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5961" b="1" cap="all" spc="497" baseline="0">
                <a:solidFill>
                  <a:schemeClr val="tx2"/>
                </a:solidFill>
              </a:defRPr>
            </a:lvl1pPr>
            <a:lvl2pPr marL="1135513" indent="0">
              <a:buNone/>
              <a:defRPr sz="4967" b="1"/>
            </a:lvl2pPr>
            <a:lvl3pPr marL="2271027" indent="0">
              <a:buNone/>
              <a:defRPr sz="4471" b="1"/>
            </a:lvl3pPr>
            <a:lvl4pPr marL="3406540" indent="0">
              <a:buNone/>
              <a:defRPr sz="3974" b="1"/>
            </a:lvl4pPr>
            <a:lvl5pPr marL="4542053" indent="0">
              <a:buNone/>
              <a:defRPr sz="3974" b="1"/>
            </a:lvl5pPr>
            <a:lvl6pPr marL="5677567" indent="0">
              <a:buNone/>
              <a:defRPr sz="3974" b="1"/>
            </a:lvl6pPr>
            <a:lvl7pPr marL="6813080" indent="0">
              <a:buNone/>
              <a:defRPr sz="3974" b="1"/>
            </a:lvl7pPr>
            <a:lvl8pPr marL="7948593" indent="0">
              <a:buNone/>
              <a:defRPr sz="3974" b="1"/>
            </a:lvl8pPr>
            <a:lvl9pPr marL="9084107" indent="0">
              <a:buNone/>
              <a:defRPr sz="397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18837" y="18158992"/>
            <a:ext cx="11960590" cy="1870390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75823" y="13730404"/>
            <a:ext cx="11960590" cy="3948328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5961" b="1" cap="all" spc="497" baseline="0">
                <a:solidFill>
                  <a:schemeClr val="tx2"/>
                </a:solidFill>
              </a:defRPr>
            </a:lvl1pPr>
            <a:lvl2pPr marL="1135513" indent="0">
              <a:buNone/>
              <a:defRPr sz="4967" b="1"/>
            </a:lvl2pPr>
            <a:lvl3pPr marL="2271027" indent="0">
              <a:buNone/>
              <a:defRPr sz="4471" b="1"/>
            </a:lvl3pPr>
            <a:lvl4pPr marL="3406540" indent="0">
              <a:buNone/>
              <a:defRPr sz="3974" b="1"/>
            </a:lvl4pPr>
            <a:lvl5pPr marL="4542053" indent="0">
              <a:buNone/>
              <a:defRPr sz="3974" b="1"/>
            </a:lvl5pPr>
            <a:lvl6pPr marL="5677567" indent="0">
              <a:buNone/>
              <a:defRPr sz="3974" b="1"/>
            </a:lvl6pPr>
            <a:lvl7pPr marL="6813080" indent="0">
              <a:buNone/>
              <a:defRPr sz="3974" b="1"/>
            </a:lvl7pPr>
            <a:lvl8pPr marL="7948593" indent="0">
              <a:buNone/>
              <a:defRPr sz="3974" b="1"/>
            </a:lvl8pPr>
            <a:lvl9pPr marL="9084107" indent="0">
              <a:buNone/>
              <a:defRPr sz="397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75823" y="18158992"/>
            <a:ext cx="11960590" cy="1870390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A95C9-E353-4D5F-9DEE-820E2A1F9C49}" type="datetimeFigureOut">
              <a:rPr lang="en-US" smtClean="0"/>
              <a:t>8/16/22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150699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5670-3E6A-43D3-8215-C1C48E0C9650}" type="datetimeFigureOut">
              <a:rPr lang="en-US" smtClean="0"/>
              <a:t>8/16/22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50398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4154-F461-49B9-A649-5772D9210BB9}" type="datetimeFigureOut">
              <a:rPr lang="en-US" smtClean="0"/>
              <a:t>8/16/22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568088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18353293" y="0"/>
            <a:ext cx="11926684" cy="42808525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07920" y="2853905"/>
            <a:ext cx="7679557" cy="7469776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5961" b="1" i="0" cap="all" spc="74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0075" y="5745113"/>
            <a:ext cx="15295010" cy="31117790"/>
          </a:xfrm>
        </p:spPr>
        <p:txBody>
          <a:bodyPr/>
          <a:lstStyle>
            <a:lvl1pPr>
              <a:defRPr sz="7948"/>
            </a:lvl1pPr>
            <a:lvl2pPr>
              <a:defRPr sz="6954"/>
            </a:lvl2pPr>
            <a:lvl3pPr>
              <a:defRPr sz="5961"/>
            </a:lvl3pPr>
            <a:lvl4pPr>
              <a:defRPr sz="4967"/>
            </a:lvl4pPr>
            <a:lvl5pPr>
              <a:defRPr sz="4967"/>
            </a:lvl5pPr>
            <a:lvl6pPr>
              <a:defRPr sz="4967"/>
            </a:lvl6pPr>
            <a:lvl7pPr>
              <a:defRPr sz="4967"/>
            </a:lvl7pPr>
            <a:lvl8pPr>
              <a:defRPr sz="4967"/>
            </a:lvl8pPr>
            <a:lvl9pPr>
              <a:defRPr sz="496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707920" y="10869645"/>
            <a:ext cx="7679557" cy="2599325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3974"/>
              </a:spcBef>
              <a:buNone/>
              <a:defRPr sz="4636" baseline="0">
                <a:solidFill>
                  <a:schemeClr val="bg2"/>
                </a:solidFill>
              </a:defRPr>
            </a:lvl1pPr>
            <a:lvl2pPr marL="1135513" indent="0">
              <a:buNone/>
              <a:defRPr sz="3477"/>
            </a:lvl2pPr>
            <a:lvl3pPr marL="2271027" indent="0">
              <a:buNone/>
              <a:defRPr sz="2980"/>
            </a:lvl3pPr>
            <a:lvl4pPr marL="3406540" indent="0">
              <a:buNone/>
              <a:defRPr sz="2484"/>
            </a:lvl4pPr>
            <a:lvl5pPr marL="4542053" indent="0">
              <a:buNone/>
              <a:defRPr sz="2484"/>
            </a:lvl5pPr>
            <a:lvl6pPr marL="5677567" indent="0">
              <a:buNone/>
              <a:defRPr sz="2484"/>
            </a:lvl6pPr>
            <a:lvl7pPr marL="6813080" indent="0">
              <a:buNone/>
              <a:defRPr sz="2484"/>
            </a:lvl7pPr>
            <a:lvl8pPr marL="7948593" indent="0">
              <a:buNone/>
              <a:defRPr sz="2484"/>
            </a:lvl8pPr>
            <a:lvl9pPr marL="9084107" indent="0">
              <a:buNone/>
              <a:defRPr sz="2484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900078" y="39797815"/>
            <a:ext cx="3063152" cy="2175145"/>
          </a:xfrm>
        </p:spPr>
        <p:txBody>
          <a:bodyPr/>
          <a:lstStyle/>
          <a:p>
            <a:fld id="{44CA1323-B5E5-4968-904B-943CFA4A926F}" type="datetimeFigureOut">
              <a:rPr lang="en-US" smtClean="0"/>
              <a:t>8/16/22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24541" y="39797815"/>
            <a:ext cx="8648317" cy="21585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134168" y="39797815"/>
            <a:ext cx="3060920" cy="2158503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704009" cy="428085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704009" cy="428085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71223339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04011" y="9"/>
            <a:ext cx="18268286" cy="42808519"/>
          </a:xfrm>
        </p:spPr>
        <p:txBody>
          <a:bodyPr anchor="t"/>
          <a:lstStyle>
            <a:lvl1pPr marL="0" indent="0">
              <a:buNone/>
              <a:defRPr sz="7948"/>
            </a:lvl1pPr>
            <a:lvl2pPr marL="1135513" indent="0">
              <a:buNone/>
              <a:defRPr sz="6954"/>
            </a:lvl2pPr>
            <a:lvl3pPr marL="2271027" indent="0">
              <a:buNone/>
              <a:defRPr sz="5961"/>
            </a:lvl3pPr>
            <a:lvl4pPr marL="3406540" indent="0">
              <a:buNone/>
              <a:defRPr sz="4967"/>
            </a:lvl4pPr>
            <a:lvl5pPr marL="4542053" indent="0">
              <a:buNone/>
              <a:defRPr sz="4967"/>
            </a:lvl5pPr>
            <a:lvl6pPr marL="5677567" indent="0">
              <a:buNone/>
              <a:defRPr sz="4967"/>
            </a:lvl6pPr>
            <a:lvl7pPr marL="6813080" indent="0">
              <a:buNone/>
              <a:defRPr sz="4967"/>
            </a:lvl7pPr>
            <a:lvl8pPr marL="7948593" indent="0">
              <a:buNone/>
              <a:defRPr sz="4967"/>
            </a:lvl8pPr>
            <a:lvl9pPr marL="9084107" indent="0">
              <a:buNone/>
              <a:defRPr sz="4967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18353293" y="0"/>
            <a:ext cx="11926684" cy="42808525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704009" cy="428085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07917" y="2853902"/>
            <a:ext cx="7679563" cy="7469769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5961" b="1" i="0" spc="74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707917" y="10869645"/>
            <a:ext cx="7679563" cy="2599325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3974"/>
              </a:spcBef>
              <a:buNone/>
              <a:defRPr sz="4636" baseline="0">
                <a:solidFill>
                  <a:schemeClr val="bg2"/>
                </a:solidFill>
              </a:defRPr>
            </a:lvl1pPr>
            <a:lvl2pPr marL="1135513" indent="0">
              <a:buNone/>
              <a:defRPr sz="3477"/>
            </a:lvl2pPr>
            <a:lvl3pPr marL="2271027" indent="0">
              <a:buNone/>
              <a:defRPr sz="2980"/>
            </a:lvl3pPr>
            <a:lvl4pPr marL="3406540" indent="0">
              <a:buNone/>
              <a:defRPr sz="2484"/>
            </a:lvl4pPr>
            <a:lvl5pPr marL="4542053" indent="0">
              <a:buNone/>
              <a:defRPr sz="2484"/>
            </a:lvl5pPr>
            <a:lvl6pPr marL="5677567" indent="0">
              <a:buNone/>
              <a:defRPr sz="2484"/>
            </a:lvl6pPr>
            <a:lvl7pPr marL="6813080" indent="0">
              <a:buNone/>
              <a:defRPr sz="2484"/>
            </a:lvl7pPr>
            <a:lvl8pPr marL="7948593" indent="0">
              <a:buNone/>
              <a:defRPr sz="2484"/>
            </a:lvl8pPr>
            <a:lvl9pPr marL="9084107" indent="0">
              <a:buNone/>
              <a:defRPr sz="2484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902310" y="39797815"/>
            <a:ext cx="3060920" cy="2175145"/>
          </a:xfrm>
        </p:spPr>
        <p:txBody>
          <a:bodyPr/>
          <a:lstStyle/>
          <a:p>
            <a:fld id="{DE842EE3-1862-478D-ABFA-CE4447D28533}" type="datetimeFigureOut">
              <a:rPr lang="en-US" smtClean="0"/>
              <a:t>8/16/22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24541" y="39797815"/>
            <a:ext cx="8648317" cy="21585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094073" y="39797815"/>
            <a:ext cx="3137474" cy="2158503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704009" cy="428085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4576617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08658" y="2386897"/>
            <a:ext cx="25278819" cy="93140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08658" y="14269524"/>
            <a:ext cx="25278819" cy="224316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08658" y="39797815"/>
            <a:ext cx="5786085" cy="21751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12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85E9B1F-4A78-4DE2-B1E7-52FA32BE5580}" type="datetimeFigureOut">
              <a:rPr lang="en-US" smtClean="0"/>
              <a:t>8/16/22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30242" y="39797815"/>
            <a:ext cx="10219492" cy="2158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12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5237" y="39797815"/>
            <a:ext cx="7002241" cy="2158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12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9575966" y="0"/>
            <a:ext cx="704009" cy="428085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29575966" y="0"/>
            <a:ext cx="704009" cy="428085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3" y="0"/>
            <a:ext cx="2248778" cy="42808525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744452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hf sldNum="0" hdr="0" ftr="0" dt="0"/>
  <p:txStyles>
    <p:titleStyle>
      <a:lvl1pPr algn="l" defTabSz="2271027" rtl="0" eaLnBrk="1" latinLnBrk="0" hangingPunct="1">
        <a:lnSpc>
          <a:spcPct val="90000"/>
        </a:lnSpc>
        <a:spcBef>
          <a:spcPct val="0"/>
        </a:spcBef>
        <a:buNone/>
        <a:defRPr sz="16889" kern="1200" cap="all" spc="497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757009" indent="-757009" algn="l" defTabSz="2271027" rtl="0" eaLnBrk="1" latinLnBrk="0" hangingPunct="1">
        <a:lnSpc>
          <a:spcPct val="110000"/>
        </a:lnSpc>
        <a:spcBef>
          <a:spcPts val="2318"/>
        </a:spcBef>
        <a:buClr>
          <a:schemeClr val="tx2"/>
        </a:buClr>
        <a:buFont typeface="Arial" panose="020B0604020202020204" pitchFamily="34" charset="0"/>
        <a:buChar char="•"/>
        <a:defRPr sz="6623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2271027" indent="-757009" algn="l" defTabSz="2271027" rtl="0" eaLnBrk="1" latinLnBrk="0" hangingPunct="1">
        <a:lnSpc>
          <a:spcPct val="110000"/>
        </a:lnSpc>
        <a:spcBef>
          <a:spcPts val="2318"/>
        </a:spcBef>
        <a:buClr>
          <a:schemeClr val="tx2"/>
        </a:buClr>
        <a:buFont typeface="Gill Sans MT" panose="020B0502020104020203" pitchFamily="34" charset="0"/>
        <a:buChar char="–"/>
        <a:defRPr sz="596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3785045" indent="-757009" algn="l" defTabSz="2271027" rtl="0" eaLnBrk="1" latinLnBrk="0" hangingPunct="1">
        <a:lnSpc>
          <a:spcPct val="110000"/>
        </a:lnSpc>
        <a:spcBef>
          <a:spcPts val="2318"/>
        </a:spcBef>
        <a:buClr>
          <a:schemeClr val="tx2"/>
        </a:buClr>
        <a:buFont typeface="Arial" panose="020B0604020202020204" pitchFamily="34" charset="0"/>
        <a:buChar char="•"/>
        <a:defRPr sz="5298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5299062" indent="-757009" algn="l" defTabSz="2271027" rtl="0" eaLnBrk="1" latinLnBrk="0" hangingPunct="1">
        <a:lnSpc>
          <a:spcPct val="110000"/>
        </a:lnSpc>
        <a:spcBef>
          <a:spcPts val="2318"/>
        </a:spcBef>
        <a:buClr>
          <a:schemeClr val="tx2"/>
        </a:buClr>
        <a:buFont typeface="Gill Sans MT" panose="020B0502020104020203" pitchFamily="34" charset="0"/>
        <a:buChar char="–"/>
        <a:defRPr sz="4636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6813080" indent="-757009" algn="l" defTabSz="2271027" rtl="0" eaLnBrk="1" latinLnBrk="0" hangingPunct="1">
        <a:lnSpc>
          <a:spcPct val="110000"/>
        </a:lnSpc>
        <a:spcBef>
          <a:spcPts val="2318"/>
        </a:spcBef>
        <a:buClr>
          <a:schemeClr val="tx2"/>
        </a:buClr>
        <a:buFont typeface="Arial" panose="020B0604020202020204" pitchFamily="34" charset="0"/>
        <a:buChar char="•"/>
        <a:defRPr sz="4636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8327098" indent="-757009" algn="l" defTabSz="2271027" rtl="0" eaLnBrk="1" latinLnBrk="0" hangingPunct="1">
        <a:lnSpc>
          <a:spcPct val="110000"/>
        </a:lnSpc>
        <a:spcBef>
          <a:spcPts val="2318"/>
        </a:spcBef>
        <a:buClr>
          <a:schemeClr val="tx2"/>
        </a:buClr>
        <a:buFont typeface="Gill Sans MT" panose="020B0502020104020203" pitchFamily="34" charset="0"/>
        <a:buChar char="–"/>
        <a:defRPr sz="4636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9841116" indent="-757009" algn="l" defTabSz="2271027" rtl="0" eaLnBrk="1" latinLnBrk="0" hangingPunct="1">
        <a:lnSpc>
          <a:spcPct val="110000"/>
        </a:lnSpc>
        <a:spcBef>
          <a:spcPts val="2318"/>
        </a:spcBef>
        <a:buClr>
          <a:schemeClr val="tx2"/>
        </a:buClr>
        <a:buFont typeface="Arial" panose="020B0604020202020204" pitchFamily="34" charset="0"/>
        <a:buChar char="•"/>
        <a:defRPr sz="4636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1355134" indent="-757009" algn="l" defTabSz="2271027" rtl="0" eaLnBrk="1" latinLnBrk="0" hangingPunct="1">
        <a:lnSpc>
          <a:spcPct val="110000"/>
        </a:lnSpc>
        <a:spcBef>
          <a:spcPts val="2318"/>
        </a:spcBef>
        <a:buClr>
          <a:schemeClr val="tx2"/>
        </a:buClr>
        <a:buFont typeface="Gill Sans MT" panose="020B0502020104020203" pitchFamily="34" charset="0"/>
        <a:buChar char="–"/>
        <a:defRPr sz="4636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2869151" indent="-757009" algn="l" defTabSz="2271027" rtl="0" eaLnBrk="1" latinLnBrk="0" hangingPunct="1">
        <a:lnSpc>
          <a:spcPct val="110000"/>
        </a:lnSpc>
        <a:spcBef>
          <a:spcPts val="2318"/>
        </a:spcBef>
        <a:buClr>
          <a:schemeClr val="tx2"/>
        </a:buClr>
        <a:buFont typeface="Arial" panose="020B0604020202020204" pitchFamily="34" charset="0"/>
        <a:buChar char="•"/>
        <a:defRPr sz="4636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71027" rtl="0" eaLnBrk="1" latinLnBrk="0" hangingPunct="1">
        <a:defRPr sz="4471" kern="1200">
          <a:solidFill>
            <a:schemeClr val="tx1"/>
          </a:solidFill>
          <a:latin typeface="+mn-lt"/>
          <a:ea typeface="+mn-ea"/>
          <a:cs typeface="+mn-cs"/>
        </a:defRPr>
      </a:lvl1pPr>
      <a:lvl2pPr marL="1135513" algn="l" defTabSz="2271027" rtl="0" eaLnBrk="1" latinLnBrk="0" hangingPunct="1">
        <a:defRPr sz="4471" kern="1200">
          <a:solidFill>
            <a:schemeClr val="tx1"/>
          </a:solidFill>
          <a:latin typeface="+mn-lt"/>
          <a:ea typeface="+mn-ea"/>
          <a:cs typeface="+mn-cs"/>
        </a:defRPr>
      </a:lvl2pPr>
      <a:lvl3pPr marL="2271027" algn="l" defTabSz="2271027" rtl="0" eaLnBrk="1" latinLnBrk="0" hangingPunct="1">
        <a:defRPr sz="4471" kern="1200">
          <a:solidFill>
            <a:schemeClr val="tx1"/>
          </a:solidFill>
          <a:latin typeface="+mn-lt"/>
          <a:ea typeface="+mn-ea"/>
          <a:cs typeface="+mn-cs"/>
        </a:defRPr>
      </a:lvl3pPr>
      <a:lvl4pPr marL="3406540" algn="l" defTabSz="2271027" rtl="0" eaLnBrk="1" latinLnBrk="0" hangingPunct="1">
        <a:defRPr sz="4471" kern="1200">
          <a:solidFill>
            <a:schemeClr val="tx1"/>
          </a:solidFill>
          <a:latin typeface="+mn-lt"/>
          <a:ea typeface="+mn-ea"/>
          <a:cs typeface="+mn-cs"/>
        </a:defRPr>
      </a:lvl4pPr>
      <a:lvl5pPr marL="4542053" algn="l" defTabSz="2271027" rtl="0" eaLnBrk="1" latinLnBrk="0" hangingPunct="1">
        <a:defRPr sz="4471" kern="1200">
          <a:solidFill>
            <a:schemeClr val="tx1"/>
          </a:solidFill>
          <a:latin typeface="+mn-lt"/>
          <a:ea typeface="+mn-ea"/>
          <a:cs typeface="+mn-cs"/>
        </a:defRPr>
      </a:lvl5pPr>
      <a:lvl6pPr marL="5677567" algn="l" defTabSz="2271027" rtl="0" eaLnBrk="1" latinLnBrk="0" hangingPunct="1">
        <a:defRPr sz="4471" kern="1200">
          <a:solidFill>
            <a:schemeClr val="tx1"/>
          </a:solidFill>
          <a:latin typeface="+mn-lt"/>
          <a:ea typeface="+mn-ea"/>
          <a:cs typeface="+mn-cs"/>
        </a:defRPr>
      </a:lvl6pPr>
      <a:lvl7pPr marL="6813080" algn="l" defTabSz="2271027" rtl="0" eaLnBrk="1" latinLnBrk="0" hangingPunct="1">
        <a:defRPr sz="4471" kern="1200">
          <a:solidFill>
            <a:schemeClr val="tx1"/>
          </a:solidFill>
          <a:latin typeface="+mn-lt"/>
          <a:ea typeface="+mn-ea"/>
          <a:cs typeface="+mn-cs"/>
        </a:defRPr>
      </a:lvl7pPr>
      <a:lvl8pPr marL="7948593" algn="l" defTabSz="2271027" rtl="0" eaLnBrk="1" latinLnBrk="0" hangingPunct="1">
        <a:defRPr sz="4471" kern="1200">
          <a:solidFill>
            <a:schemeClr val="tx1"/>
          </a:solidFill>
          <a:latin typeface="+mn-lt"/>
          <a:ea typeface="+mn-ea"/>
          <a:cs typeface="+mn-cs"/>
        </a:defRPr>
      </a:lvl8pPr>
      <a:lvl9pPr marL="9084107" algn="l" defTabSz="2271027" rtl="0" eaLnBrk="1" latinLnBrk="0" hangingPunct="1">
        <a:defRPr sz="44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94">
          <p15:clr>
            <a:srgbClr val="F26B43"/>
          </p15:clr>
        </p15:guide>
        <p15:guide id="4" pos="5400">
          <p15:clr>
            <a:srgbClr val="F26B43"/>
          </p15:clr>
        </p15:guide>
        <p15:guide id="5" orient="horz" pos="4008">
          <p15:clr>
            <a:srgbClr val="F26B43"/>
          </p15:clr>
        </p15:guide>
        <p15:guide id="6" orient="horz" pos="1440">
          <p15:clr>
            <a:srgbClr val="F26B43"/>
          </p15:clr>
        </p15:guide>
        <p15:guide id="7" orient="horz" pos="3720">
          <p15:clr>
            <a:srgbClr val="F26B43"/>
          </p15:clr>
        </p15:guide>
        <p15:guide id="8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3006847" y="5461206"/>
            <a:ext cx="26410731" cy="7831192"/>
          </a:xfrm>
          <a:prstGeom prst="rect">
            <a:avLst/>
          </a:prstGeom>
        </p:spPr>
        <p:txBody>
          <a:bodyPr lIns="467685" tIns="467685" rIns="467685" bIns="467685" anchor="ctr" anchorCtr="0">
            <a:noAutofit/>
          </a:bodyPr>
          <a:lstStyle/>
          <a:p>
            <a:pPr algn="ctr"/>
            <a:r>
              <a:rPr lang="en-US" sz="7500" b="1" cap="none" dirty="0">
                <a:latin typeface="Georgia" panose="02040502050405020303" pitchFamily="18" charset="0"/>
                <a:cs typeface="Times New Roman" panose="02020603050405020304" pitchFamily="18" charset="0"/>
              </a:rPr>
              <a:t>Adolescent’s Internalizing and Externalizing Difficulties Associated with Mother’s Stress and Romantic Relationship Quality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15866251" y="14241204"/>
            <a:ext cx="13551327" cy="9754977"/>
          </a:xfrm>
          <a:prstGeom prst="rect">
            <a:avLst/>
          </a:prstGeom>
          <a:noFill/>
          <a:ln>
            <a:noFill/>
          </a:ln>
        </p:spPr>
        <p:txBody>
          <a:bodyPr lIns="467685" tIns="467685" rIns="467685" bIns="467685" anchor="t" anchorCtr="0">
            <a:noAutofit/>
          </a:bodyPr>
          <a:lstStyle/>
          <a:p>
            <a:r>
              <a:rPr lang="en" sz="5200" b="1" dirty="0">
                <a:solidFill>
                  <a:srgbClr val="F23C1A"/>
                </a:solidFill>
                <a:latin typeface="Georgia" panose="02040502050405020303" pitchFamily="18" charset="0"/>
                <a:ea typeface="Nixie One"/>
                <a:cs typeface="Nixie One"/>
                <a:sym typeface="Nixie One"/>
              </a:rPr>
              <a:t>METHODS</a:t>
            </a:r>
            <a:endParaRPr lang="en" sz="5200" b="1" dirty="0">
              <a:solidFill>
                <a:srgbClr val="F23C1A"/>
              </a:solidFill>
              <a:highlight>
                <a:srgbClr val="94BF6E"/>
              </a:highlight>
              <a:latin typeface="Georgia" panose="02040502050405020303" pitchFamily="18" charset="0"/>
              <a:ea typeface="Nixie One"/>
              <a:cs typeface="Nixie One"/>
              <a:sym typeface="Nixie One"/>
            </a:endParaRPr>
          </a:p>
          <a:p>
            <a:pPr algn="just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167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mothers (of 4</a:t>
            </a:r>
            <a:r>
              <a:rPr lang="en-US" sz="3200" baseline="30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th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– 7th - grade students) participated in the study.  The mean age of participants was 39.22 years (SD = 5.26). </a:t>
            </a:r>
          </a:p>
          <a:p>
            <a:pPr algn="just"/>
            <a:endParaRPr lang="en-US" sz="32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/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During the study, mothers were asked to complete questionnaires assessing: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mother’s stress (</a:t>
            </a:r>
            <a:r>
              <a:rPr lang="en-US" sz="3200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DASS-21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)</a:t>
            </a:r>
            <a:r>
              <a:rPr lang="en-US" sz="3200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[4];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romantic relationship quality (</a:t>
            </a:r>
            <a:r>
              <a:rPr lang="en-US" sz="3200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QMI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)</a:t>
            </a:r>
            <a:r>
              <a:rPr lang="en-US" sz="3200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[5];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their children internalizing and externalizing difficulties (</a:t>
            </a:r>
            <a:r>
              <a:rPr lang="en-US" sz="3200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SDQ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)</a:t>
            </a:r>
            <a:r>
              <a:rPr lang="en-US" sz="3200" b="1" i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[6].</a:t>
            </a:r>
          </a:p>
          <a:p>
            <a:pPr algn="just"/>
            <a:endParaRPr lang="en-US" sz="32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/>
            <a:endParaRPr lang="en-US" sz="32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/>
            <a:endParaRPr lang="en-US" sz="32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/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Simple mediation analyses were performed on SPSS to evaluate indirect effects.</a:t>
            </a:r>
          </a:p>
          <a:p>
            <a:pPr algn="just"/>
            <a:endParaRPr lang="en-US" sz="3200" dirty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pPr algn="just"/>
            <a:endParaRPr lang="en-US" sz="3200" dirty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pPr algn="just"/>
            <a:endParaRPr lang="en-US" sz="3200" b="1" dirty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pPr algn="just"/>
            <a:endParaRPr lang="lt-LT" sz="3600" dirty="0">
              <a:solidFill>
                <a:srgbClr val="114454"/>
              </a:solidFill>
              <a:latin typeface="Georgia" panose="02040502050405020303" pitchFamily="18" charset="0"/>
            </a:endParaRPr>
          </a:p>
          <a:p>
            <a:pPr algn="just"/>
            <a:endParaRPr lang="lt-LT" sz="3600" dirty="0">
              <a:solidFill>
                <a:srgbClr val="114454"/>
              </a:solidFill>
              <a:latin typeface="Georgia" panose="02040502050405020303" pitchFamily="18" charset="0"/>
            </a:endParaRPr>
          </a:p>
          <a:p>
            <a:pPr algn="just"/>
            <a:endParaRPr lang="lt-LT" sz="3600" dirty="0">
              <a:solidFill>
                <a:srgbClr val="114454"/>
              </a:solidFill>
              <a:latin typeface="Georgia" panose="02040502050405020303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7631851" y="11413152"/>
            <a:ext cx="17160722" cy="2068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lt-LT" sz="5200" dirty="0">
                <a:solidFill>
                  <a:schemeClr val="tx2"/>
                </a:solidFill>
                <a:latin typeface="Georgia" panose="02040502050405020303" pitchFamily="18" charset="0"/>
                <a:ea typeface="Calibri" pitchFamily="34" charset="0"/>
                <a:cs typeface="Times New Roman" pitchFamily="18" charset="0"/>
              </a:rPr>
              <a:t>Dainora </a:t>
            </a:r>
            <a:r>
              <a:rPr lang="lt-LT" sz="5200" dirty="0" err="1">
                <a:solidFill>
                  <a:schemeClr val="tx2"/>
                </a:solidFill>
                <a:latin typeface="Georgia" panose="02040502050405020303" pitchFamily="18" charset="0"/>
                <a:ea typeface="Calibri" pitchFamily="34" charset="0"/>
                <a:cs typeface="Times New Roman" pitchFamily="18" charset="0"/>
              </a:rPr>
              <a:t>Šakinytė</a:t>
            </a:r>
            <a:r>
              <a:rPr lang="lt-LT" sz="5200" dirty="0">
                <a:solidFill>
                  <a:schemeClr val="tx2"/>
                </a:solidFill>
                <a:latin typeface="Georgia" panose="02040502050405020303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lt-LT" sz="520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Georgia" panose="02040502050405020303" pitchFamily="18" charset="0"/>
                <a:ea typeface="Calibri" pitchFamily="34" charset="0"/>
                <a:cs typeface="Times New Roman" pitchFamily="18" charset="0"/>
              </a:rPr>
              <a:t>Rita Žukauskienė, Aistė </a:t>
            </a:r>
            <a:r>
              <a:rPr kumimoji="0" lang="lt-LT" sz="5200" i="0" u="none" strike="noStrike" cap="none" normalizeH="0" baseline="0" dirty="0" err="1">
                <a:ln>
                  <a:noFill/>
                </a:ln>
                <a:solidFill>
                  <a:schemeClr val="tx2"/>
                </a:solidFill>
                <a:effectLst/>
                <a:latin typeface="Georgia" panose="02040502050405020303" pitchFamily="18" charset="0"/>
                <a:ea typeface="Calibri" pitchFamily="34" charset="0"/>
                <a:cs typeface="Times New Roman" pitchFamily="18" charset="0"/>
              </a:rPr>
              <a:t>Bakaitytė</a:t>
            </a:r>
            <a:endParaRPr kumimoji="0" lang="lt-LT" sz="520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Georgia" panose="02040502050405020303" pitchFamily="18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lt-LT" sz="3600" i="1" dirty="0">
                <a:solidFill>
                  <a:schemeClr val="tx2"/>
                </a:solidFill>
                <a:latin typeface="Georgia" panose="02040502050405020303" pitchFamily="18" charset="0"/>
                <a:ea typeface="Calibri" pitchFamily="34" charset="0"/>
                <a:cs typeface="Times New Roman" pitchFamily="18" charset="0"/>
              </a:rPr>
              <a:t>Mykolas Romeris University, Lithuania</a:t>
            </a:r>
            <a:endParaRPr kumimoji="0" lang="lt-LT" sz="3600" i="1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Georgia" panose="02040502050405020303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8" name="Shape 120"/>
          <p:cNvSpPr txBox="1"/>
          <p:nvPr/>
        </p:nvSpPr>
        <p:spPr>
          <a:xfrm>
            <a:off x="1925443" y="14268232"/>
            <a:ext cx="13551326" cy="9308544"/>
          </a:xfrm>
          <a:prstGeom prst="rect">
            <a:avLst/>
          </a:prstGeom>
          <a:noFill/>
          <a:ln>
            <a:noFill/>
          </a:ln>
        </p:spPr>
        <p:txBody>
          <a:bodyPr lIns="467685" tIns="467685" rIns="467685" bIns="467685" anchor="t" anchorCtr="0">
            <a:noAutofit/>
          </a:bodyPr>
          <a:lstStyle/>
          <a:p>
            <a:pPr>
              <a:spcBef>
                <a:spcPts val="3069"/>
              </a:spcBef>
            </a:pPr>
            <a:r>
              <a:rPr lang="en" sz="5200" b="1" dirty="0">
                <a:solidFill>
                  <a:srgbClr val="F23C1A"/>
                </a:solidFill>
                <a:latin typeface="Georgia" panose="02040502050405020303" pitchFamily="18" charset="0"/>
                <a:ea typeface="Nixie One"/>
                <a:cs typeface="Nixie One"/>
                <a:sym typeface="Nixie One"/>
              </a:rPr>
              <a:t>BACKGROUND</a:t>
            </a:r>
          </a:p>
          <a:p>
            <a:pPr algn="just"/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Parent-child interaction is a dynamic process in which parents and children can significantly impact each other. Especially during adolescence, which is full of a child’s internal and external behavior changes and is marked as one of the most challenging periods for parents [1]. </a:t>
            </a:r>
          </a:p>
          <a:p>
            <a:pPr algn="just"/>
            <a:endParaRPr lang="en-US" sz="32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/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It is also noted that emotional difficulties experienced by adolescents can be passed on to parents, especially mothers, who are often more involved in the childcare process [2]. The desire to be a good mother can also be negatively associated with a mother’s romantic relationship [3].</a:t>
            </a:r>
          </a:p>
          <a:p>
            <a:pPr algn="just"/>
            <a:endParaRPr lang="en-US" sz="32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/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Therefore, </a:t>
            </a:r>
            <a:r>
              <a:rPr lang="en-US" sz="3200" b="1" i="1" dirty="0">
                <a:solidFill>
                  <a:srgbClr val="F23C1A"/>
                </a:solidFill>
                <a:latin typeface="Georgia" panose="02040502050405020303" pitchFamily="18" charset="0"/>
              </a:rPr>
              <a:t>the aim of this study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was to reveal whether stress experienced by mothers is a significant mediator between adolescents’ internalizing and externalizing difficulties and mothers’ romantic relationship quality.</a:t>
            </a:r>
          </a:p>
          <a:p>
            <a:pPr algn="just"/>
            <a:endParaRPr lang="en-US" sz="3200" dirty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pPr algn="just"/>
            <a:endParaRPr lang="en-US" sz="3200" dirty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pPr algn="just">
              <a:defRPr/>
            </a:pPr>
            <a:endParaRPr lang="lt-LT" sz="3200" dirty="0">
              <a:solidFill>
                <a:schemeClr val="tx2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lt-LT" sz="3000" dirty="0">
              <a:solidFill>
                <a:schemeClr val="tx2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47155" y="36187159"/>
            <a:ext cx="26648687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69"/>
              </a:spcBef>
            </a:pPr>
            <a:r>
              <a:rPr lang="en" sz="4100" b="1" dirty="0">
                <a:solidFill>
                  <a:srgbClr val="F23C1A"/>
                </a:solidFill>
                <a:latin typeface="Georgia" panose="02040502050405020303" pitchFamily="18" charset="0"/>
                <a:ea typeface="Nixie One"/>
                <a:cs typeface="Nixie One"/>
                <a:sym typeface="Nixie One"/>
              </a:rPr>
              <a:t>REFERENCES</a:t>
            </a:r>
            <a:endParaRPr lang="lt-LT" sz="2500" b="1" dirty="0">
              <a:solidFill>
                <a:schemeClr val="tx2"/>
              </a:solidFill>
              <a:highlight>
                <a:srgbClr val="94BF6E"/>
              </a:highlight>
              <a:latin typeface="Georgia" panose="02040502050405020303" pitchFamily="18" charset="0"/>
              <a:cs typeface="Times New Roman" pitchFamily="18" charset="0"/>
              <a:sym typeface="Nixie One"/>
            </a:endParaRPr>
          </a:p>
          <a:p>
            <a:pPr algn="just" defTabSz="2949575">
              <a:defRPr/>
            </a:pPr>
            <a:r>
              <a:rPr lang="en-US" sz="19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[1] Meier, A., </a:t>
            </a:r>
            <a:r>
              <a:rPr lang="en-US" sz="1900" dirty="0" err="1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Musick</a:t>
            </a:r>
            <a:r>
              <a:rPr lang="en-US" sz="19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, K., Fischer, J., Flood, S. (2018). Mothers' and fathers' well‐being in parenting across the arch of child development. Journal of Marriage and Family, 80(4), 992-1004.</a:t>
            </a:r>
          </a:p>
          <a:p>
            <a:pPr algn="just" defTabSz="2949575">
              <a:defRPr/>
            </a:pPr>
            <a:r>
              <a:rPr lang="en-US" sz="19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[2] </a:t>
            </a:r>
            <a:r>
              <a:rPr lang="en-US" sz="1900" dirty="0" err="1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Shek</a:t>
            </a:r>
            <a:r>
              <a:rPr lang="en-US" sz="19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, D. T., Dou, D. (2020). Perceived parenting and parent-child relational qualities in fathers and mothers: Longitudinal findings based on Hong Kong adolescents. International journal of environmental research and public health, 17(11), 4083.</a:t>
            </a:r>
          </a:p>
          <a:p>
            <a:pPr algn="just" defTabSz="2949575">
              <a:defRPr/>
            </a:pPr>
            <a:r>
              <a:rPr lang="en-US" sz="19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[3] </a:t>
            </a:r>
            <a:r>
              <a:rPr lang="en-US" sz="1900" dirty="0" err="1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Widom</a:t>
            </a:r>
            <a:r>
              <a:rPr lang="en-US" sz="19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, C. S., </a:t>
            </a:r>
            <a:r>
              <a:rPr lang="en-US" sz="1900" dirty="0" err="1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Czaja</a:t>
            </a:r>
            <a:r>
              <a:rPr lang="en-US" sz="19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, S. J., </a:t>
            </a:r>
            <a:r>
              <a:rPr lang="en-US" sz="1900" dirty="0" err="1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Kozakowski</a:t>
            </a:r>
            <a:r>
              <a:rPr lang="en-US" sz="19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, S. S., Chauhan, P. (2018). Does adult attachment style mediate the relationship between childhood maltreatment and mental and physical health outcomes?. Child abuse and neglect, 76, 533-545.</a:t>
            </a:r>
          </a:p>
          <a:p>
            <a:pPr algn="just" defTabSz="2949575">
              <a:defRPr/>
            </a:pPr>
            <a:r>
              <a:rPr lang="en-US" sz="19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[4] Lovibond, P. F., Lovibond, S. H. (1995). The structure of negative emotional states: Comparison of the Depression Anxiety Stress Scales (DASS) with the Beck Depression and Anxiety Inventories. </a:t>
            </a:r>
            <a:r>
              <a:rPr lang="en-US" sz="1900" dirty="0" err="1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Behaviour</a:t>
            </a:r>
            <a:r>
              <a:rPr lang="en-US" sz="19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 research and therapy, 33(3), 335-343.</a:t>
            </a:r>
          </a:p>
          <a:p>
            <a:pPr algn="just" defTabSz="2949575">
              <a:defRPr/>
            </a:pPr>
            <a:r>
              <a:rPr lang="en-US" sz="19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[5] Norton, R. (1983). Measuring marital quality: A critical look at the dependent variable. Journal of Marriage and the Family, 141-151.</a:t>
            </a:r>
          </a:p>
          <a:p>
            <a:pPr algn="just" defTabSz="2949575">
              <a:defRPr/>
            </a:pPr>
            <a:r>
              <a:rPr lang="en-US" sz="19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[6] Goodman, R. (1997). The Strengths and Difficulties Questionnaire: a research note. Journal of child psychology and psychiatry, 38(5), 581-586.</a:t>
            </a:r>
          </a:p>
          <a:p>
            <a:pPr algn="just" defTabSz="2949575">
              <a:defRPr/>
            </a:pPr>
            <a:r>
              <a:rPr lang="en-US" sz="19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[7] </a:t>
            </a:r>
            <a:r>
              <a:rPr lang="en-US" sz="1900" dirty="0" err="1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Zvara</a:t>
            </a:r>
            <a:r>
              <a:rPr lang="en-US" sz="19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, B. J., Sheppard, K. W., Cox, M. (2018). Bidirectional effects between parenting sensitivity and child behavior: A cross-lagged analysis across middle childhood and adolescence. Journal of Family Psychology, 32(4), 484.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3425F4-20FA-B940-B659-22827F1A31A9}"/>
              </a:ext>
            </a:extLst>
          </p:cNvPr>
          <p:cNvSpPr/>
          <p:nvPr/>
        </p:nvSpPr>
        <p:spPr>
          <a:xfrm>
            <a:off x="2347155" y="40875509"/>
            <a:ext cx="9480463" cy="1474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69"/>
              </a:spcBef>
            </a:pPr>
            <a:r>
              <a:rPr lang="en" sz="3200" b="1" dirty="0">
                <a:solidFill>
                  <a:srgbClr val="F23C1A"/>
                </a:solidFill>
                <a:latin typeface="Georgia" panose="02040502050405020303" pitchFamily="18" charset="0"/>
                <a:ea typeface="Nixie One"/>
                <a:cs typeface="Nixie One"/>
                <a:sym typeface="Nixie One"/>
              </a:rPr>
              <a:t>Contact</a:t>
            </a:r>
            <a:r>
              <a:rPr lang="en" sz="3200" b="1" dirty="0">
                <a:solidFill>
                  <a:srgbClr val="8B0706"/>
                </a:solidFill>
                <a:latin typeface="Georgia" panose="02040502050405020303" pitchFamily="18" charset="0"/>
                <a:ea typeface="Nixie One"/>
                <a:cs typeface="Nixie One"/>
                <a:sym typeface="Nixie One"/>
              </a:rPr>
              <a:t>: </a:t>
            </a:r>
            <a:r>
              <a:rPr lang="lt-LT" sz="3200" b="1" dirty="0" err="1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cs typeface="Times New Roman" pitchFamily="18" charset="0"/>
              </a:rPr>
              <a:t>dainora.sakinyte@mruni.eu</a:t>
            </a:r>
            <a:endParaRPr lang="lt-LT" sz="3200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  <a:cs typeface="Times New Roman" pitchFamily="18" charset="0"/>
            </a:endParaRPr>
          </a:p>
          <a:p>
            <a:pPr>
              <a:spcBef>
                <a:spcPts val="3069"/>
              </a:spcBef>
            </a:pPr>
            <a:endParaRPr lang="en-AU" sz="3200" dirty="0">
              <a:solidFill>
                <a:schemeClr val="tx2"/>
              </a:solidFill>
              <a:latin typeface="Georgia" panose="02040502050405020303" pitchFamily="18" charset="0"/>
              <a:cs typeface="Times New Roman" pitchFamily="18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2209D51-AF25-3D4E-A4B7-FA9D530FD2C3}"/>
              </a:ext>
            </a:extLst>
          </p:cNvPr>
          <p:cNvSpPr/>
          <p:nvPr/>
        </p:nvSpPr>
        <p:spPr>
          <a:xfrm>
            <a:off x="25350867" y="40523482"/>
            <a:ext cx="370048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3069"/>
              </a:spcBef>
            </a:pPr>
            <a:r>
              <a:rPr lang="en-GB" sz="2800" b="1" dirty="0">
                <a:solidFill>
                  <a:srgbClr val="F23C1A"/>
                </a:solidFill>
                <a:latin typeface="Georgia" panose="02040502050405020303" pitchFamily="18" charset="0"/>
                <a:ea typeface="Nixie One"/>
                <a:cs typeface="Nixie One"/>
                <a:sym typeface="Nixie One"/>
              </a:rPr>
              <a:t>EARA </a:t>
            </a:r>
            <a:br>
              <a:rPr lang="en" sz="2800" b="1" dirty="0">
                <a:solidFill>
                  <a:srgbClr val="F23C1A"/>
                </a:solidFill>
                <a:latin typeface="Georgia" panose="02040502050405020303" pitchFamily="18" charset="0"/>
                <a:ea typeface="Nixie One"/>
                <a:cs typeface="Nixie One"/>
                <a:sym typeface="Nixie One"/>
              </a:rPr>
            </a:br>
            <a:r>
              <a:rPr lang="en-GB" sz="28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Nixie One"/>
                <a:cs typeface="Nixie One"/>
                <a:sym typeface="Nixie One"/>
              </a:rPr>
              <a:t>Dublin, Ireland, 2022</a:t>
            </a:r>
            <a:endParaRPr lang="en" sz="28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  <a:ea typeface="Nixie One"/>
              <a:cs typeface="Nixie One"/>
              <a:sym typeface="Nixie One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4501CBC-7A99-9B45-8778-6C1B23D20BC2}"/>
              </a:ext>
            </a:extLst>
          </p:cNvPr>
          <p:cNvSpPr/>
          <p:nvPr/>
        </p:nvSpPr>
        <p:spPr>
          <a:xfrm>
            <a:off x="2347155" y="30702533"/>
            <a:ext cx="26648687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5200" b="1" dirty="0">
                <a:solidFill>
                  <a:srgbClr val="F23C1A"/>
                </a:solidFill>
                <a:latin typeface="Georgia" panose="02040502050405020303" pitchFamily="18" charset="0"/>
                <a:ea typeface="Nixie One"/>
                <a:cs typeface="Nixie One"/>
                <a:sym typeface="Nixie One"/>
              </a:rPr>
              <a:t>RESULTS</a:t>
            </a:r>
          </a:p>
          <a:p>
            <a:pPr algn="just"/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Results revealed that adolescents’ internalizing and externalizing difficulties were associated with mothers’ stress. Mothers’ stress was negatively associated with the quality of romantic relationships. Mothers’ stress was significant as a moderator between the adolescents’ external difficulties and romantic relationships (b=-.051, 95%, CI [-.122, -.004]). However, mothers’ stress was not a significant mediator between adolescents’ internal difficulties and romantic relationship quality (b=-.051, 95%, CI [-.119, .003]). </a:t>
            </a:r>
          </a:p>
          <a:p>
            <a:pPr algn="just"/>
            <a:endParaRPr lang="en-US" sz="14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/>
            <a:endParaRPr lang="en-US" sz="1200" b="1" dirty="0">
              <a:solidFill>
                <a:srgbClr val="F23C1A"/>
              </a:solidFill>
              <a:latin typeface="Georgia" panose="02040502050405020303" pitchFamily="18" charset="0"/>
              <a:ea typeface="Nixie One"/>
              <a:cs typeface="Nixie One"/>
              <a:sym typeface="Nixie One"/>
            </a:endParaRPr>
          </a:p>
          <a:p>
            <a:pPr algn="just"/>
            <a:r>
              <a:rPr lang="en-US" sz="4800" b="1" dirty="0">
                <a:solidFill>
                  <a:srgbClr val="F23C1A"/>
                </a:solidFill>
                <a:latin typeface="Georgia" panose="02040502050405020303" pitchFamily="18" charset="0"/>
                <a:ea typeface="Nixie One"/>
                <a:cs typeface="Nixie One"/>
                <a:sym typeface="Nixie One"/>
              </a:rPr>
              <a:t>CONCLUSIONS</a:t>
            </a:r>
            <a:endParaRPr lang="en-US" sz="4800" dirty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pPr algn="just"/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This study indicates that a child's behavior changes can affect a mother's well-being and romantic relationships. However, further longitudinal studies are needed to understand better what impact children's emotional and behavioral changes have on a mother's well-being in the long run [7].</a:t>
            </a:r>
            <a:endParaRPr lang="en-LT" sz="3200" dirty="0">
              <a:solidFill>
                <a:schemeClr val="accent1">
                  <a:lumMod val="50000"/>
                </a:schemeClr>
              </a:solidFill>
            </a:endParaRPr>
          </a:p>
          <a:p>
            <a:pPr lvl="0" algn="just"/>
            <a:endParaRPr lang="en-US" sz="3200" dirty="0">
              <a:solidFill>
                <a:schemeClr val="tx2"/>
              </a:solidFill>
              <a:latin typeface="Georgia" panose="02040502050405020303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330FF3-70D3-2A25-259A-5467AC30304E}"/>
              </a:ext>
            </a:extLst>
          </p:cNvPr>
          <p:cNvSpPr txBox="1"/>
          <p:nvPr/>
        </p:nvSpPr>
        <p:spPr>
          <a:xfrm>
            <a:off x="11767349" y="39661707"/>
            <a:ext cx="1128825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en-GB" sz="2800" b="1" dirty="0">
                <a:solidFill>
                  <a:srgbClr val="F23C1A"/>
                </a:solidFill>
                <a:latin typeface="Georgia" panose="02040502050405020303" pitchFamily="18" charset="0"/>
                <a:ea typeface="Nixie One"/>
                <a:cs typeface="Nixie One"/>
                <a:sym typeface="Nixie One"/>
              </a:rPr>
              <a:t>ACKNOWLEDGEMENT </a:t>
            </a:r>
          </a:p>
          <a:p>
            <a:pPr algn="just"/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This project has received funding from European Regional Development Fund (project No 09.3.3-LMT-K-712-71-0009) under grant agreement with the Research Council of Lithuania (LMTLT).</a:t>
            </a:r>
          </a:p>
        </p:txBody>
      </p:sp>
      <p:pic>
        <p:nvPicPr>
          <p:cNvPr id="45" name="Picture 10" descr="Logo&#10;&#10;Description automatically generated">
            <a:extLst>
              <a:ext uri="{FF2B5EF4-FFF2-40B4-BE49-F238E27FC236}">
                <a16:creationId xmlns:a16="http://schemas.microsoft.com/office/drawing/2014/main" id="{04C90F17-22C2-8B34-7829-94D066370F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2387" y="759054"/>
            <a:ext cx="12941260" cy="727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 descr="A picture containing text, room, scene, gambling house&#10;&#10;Description automatically generated">
            <a:extLst>
              <a:ext uri="{FF2B5EF4-FFF2-40B4-BE49-F238E27FC236}">
                <a16:creationId xmlns:a16="http://schemas.microsoft.com/office/drawing/2014/main" id="{637C45E0-4560-7BC7-A43C-29BB63A0FD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7156" y="1622600"/>
            <a:ext cx="6803818" cy="2662364"/>
          </a:xfrm>
          <a:prstGeom prst="rect">
            <a:avLst/>
          </a:prstGeom>
        </p:spPr>
      </p:pic>
      <p:pic>
        <p:nvPicPr>
          <p:cNvPr id="17" name="Picture 16" descr="Logo, company name&#10;&#10;Description automatically generated">
            <a:extLst>
              <a:ext uri="{FF2B5EF4-FFF2-40B4-BE49-F238E27FC236}">
                <a16:creationId xmlns:a16="http://schemas.microsoft.com/office/drawing/2014/main" id="{DCCB06AE-4152-C0E8-A085-26A4832AC3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562858" y="1622600"/>
            <a:ext cx="4922882" cy="3043237"/>
          </a:xfrm>
          <a:prstGeom prst="rect">
            <a:avLst/>
          </a:prstGeom>
        </p:spPr>
      </p:pic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9588E985-0F69-AE09-FADA-CD1200D69E4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07435" y="23996181"/>
            <a:ext cx="25678305" cy="566111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Custom 6">
      <a:dk1>
        <a:sysClr val="windowText" lastClr="000000"/>
      </a:dk1>
      <a:lt1>
        <a:sysClr val="window" lastClr="FFFFFF"/>
      </a:lt1>
      <a:dk2>
        <a:srgbClr val="335B74"/>
      </a:dk2>
      <a:lt2>
        <a:srgbClr val="FFFFFF"/>
      </a:lt2>
      <a:accent1>
        <a:srgbClr val="407290"/>
      </a:accent1>
      <a:accent2>
        <a:srgbClr val="FCAE3B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.7.LPK_2021_posteris" id="{1180F4F8-2AD1-8548-9F2D-27F0DA1E49BF}" vid="{4DB70321-7568-4F4C-8F9E-A4766B3E4D38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943</TotalTime>
  <Words>742</Words>
  <Application>Microsoft Macintosh PowerPoint</Application>
  <PresentationFormat>Custom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Gill Sans MT</vt:lpstr>
      <vt:lpstr>Arial</vt:lpstr>
      <vt:lpstr>Impact</vt:lpstr>
      <vt:lpstr>Georgia</vt:lpstr>
      <vt:lpstr>Badge</vt:lpstr>
      <vt:lpstr>Adolescent’s Internalizing and Externalizing Difficulties Associated with Mother’s Stress and Romantic Relationship Quality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Mother's Attachment Style as a Mediator between Mother-Adolescent Relationship Negativity and Mother's Stress</dc:title>
  <dc:creator>Dainora Šakinytė</dc:creator>
  <cp:lastModifiedBy>Dainora Šakinytė</cp:lastModifiedBy>
  <cp:revision>103</cp:revision>
  <dcterms:created xsi:type="dcterms:W3CDTF">2022-06-02T17:24:26Z</dcterms:created>
  <dcterms:modified xsi:type="dcterms:W3CDTF">2022-08-16T11:43:59Z</dcterms:modified>
</cp:coreProperties>
</file>